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0" r:id="rId4"/>
    <p:sldId id="261" r:id="rId5"/>
    <p:sldId id="263" r:id="rId6"/>
    <p:sldId id="266" r:id="rId7"/>
    <p:sldId id="268" r:id="rId8"/>
    <p:sldId id="269" r:id="rId9"/>
    <p:sldId id="270" r:id="rId10"/>
    <p:sldId id="267" r:id="rId11"/>
  </p:sldIdLst>
  <p:sldSz cx="9144000" cy="5143500" type="screen16x9"/>
  <p:notesSz cx="9144000" cy="6858000"/>
  <p:embeddedFontLst>
    <p:embeddedFont>
      <p:font typeface="DM Sans" charset="0"/>
      <p:regular r:id="rId13"/>
      <p:bold r:id="rId14"/>
      <p:italic r:id="rId15"/>
      <p:boldItalic r:id="rId16"/>
    </p:embeddedFon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Oswald" charset="0"/>
      <p:regular r:id="rId21"/>
      <p:bold r:id="rId22"/>
    </p:embeddedFont>
    <p:embeddedFont>
      <p:font typeface="Oswald ExtraLight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601">
          <p15:clr>
            <a:srgbClr val="A4A3A4"/>
          </p15:clr>
        </p15:guide>
        <p15:guide id="2" orient="horz" pos="733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1748EC-7BC4-4790-BECE-63ED8DD45337}" v="729" dt="2022-12-03T00:42:22.0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-696" y="-220"/>
      </p:cViewPr>
      <p:guideLst>
        <p:guide orient="horz" pos="601"/>
        <p:guide orient="horz" pos="73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422" y="514350"/>
            <a:ext cx="4572056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389220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p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e91f73e2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e91f73e27_0_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e84aac6d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e84aac6d0_0_8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e413425e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e413425e1_0_7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d7ae03d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d7ae03d46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d7ae03d4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0d7ae03d46_0_1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d7ae03d4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0d7ae03d46_0_1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967650"/>
            <a:ext cx="3972000" cy="30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99525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5400000">
            <a:off x="7002555" y="-662466"/>
            <a:ext cx="1673084" cy="3614193"/>
            <a:chOff x="7350442" y="2608992"/>
            <a:chExt cx="777239" cy="1673160"/>
          </a:xfrm>
        </p:grpSpPr>
        <p:sp>
          <p:nvSpPr>
            <p:cNvPr id="12" name="Google Shape;12;p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5540775" y="1840338"/>
            <a:ext cx="2421900" cy="106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4768453" y="1840338"/>
            <a:ext cx="596100" cy="5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5514500" y="3055663"/>
            <a:ext cx="24219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 rot="5400000">
            <a:off x="976911" y="3061602"/>
            <a:ext cx="1683966" cy="3637785"/>
            <a:chOff x="7350442" y="2608992"/>
            <a:chExt cx="777239" cy="1673160"/>
          </a:xfrm>
        </p:grpSpPr>
        <p:sp>
          <p:nvSpPr>
            <p:cNvPr id="25" name="Google Shape;25;p3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3" name="Google Shape;33;p3"/>
          <p:cNvGrpSpPr/>
          <p:nvPr/>
        </p:nvGrpSpPr>
        <p:grpSpPr>
          <a:xfrm rot="5400000" flipH="1">
            <a:off x="6568632" y="-1639800"/>
            <a:ext cx="1684044" cy="3637785"/>
            <a:chOff x="7350442" y="2608992"/>
            <a:chExt cx="777239" cy="1673160"/>
          </a:xfrm>
        </p:grpSpPr>
        <p:sp>
          <p:nvSpPr>
            <p:cNvPr id="34" name="Google Shape;34;p3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1321350" y="1039750"/>
            <a:ext cx="38664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1321350" y="1984800"/>
            <a:ext cx="3866400" cy="23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⏣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 flipH="1">
            <a:off x="-1145294" y="-39521"/>
            <a:ext cx="2029371" cy="4383847"/>
            <a:chOff x="7350442" y="2608992"/>
            <a:chExt cx="777239" cy="1673160"/>
          </a:xfrm>
        </p:grpSpPr>
        <p:sp>
          <p:nvSpPr>
            <p:cNvPr id="57" name="Google Shape;57;p7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2916875" y="1499525"/>
            <a:ext cx="3357900" cy="57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2916875" y="2308375"/>
            <a:ext cx="3357900" cy="13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1849288" y="1728870"/>
            <a:ext cx="23364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2" hasCustomPrompt="1"/>
          </p:nvPr>
        </p:nvSpPr>
        <p:spPr>
          <a:xfrm>
            <a:off x="695771" y="1749900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"/>
          </p:nvPr>
        </p:nvSpPr>
        <p:spPr>
          <a:xfrm>
            <a:off x="1849288" y="2105212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3"/>
          </p:nvPr>
        </p:nvSpPr>
        <p:spPr>
          <a:xfrm>
            <a:off x="6111838" y="1730349"/>
            <a:ext cx="23364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4" hasCustomPrompt="1"/>
          </p:nvPr>
        </p:nvSpPr>
        <p:spPr>
          <a:xfrm>
            <a:off x="4961874" y="1749900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5"/>
          </p:nvPr>
        </p:nvSpPr>
        <p:spPr>
          <a:xfrm>
            <a:off x="6111838" y="2110350"/>
            <a:ext cx="2336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6"/>
          </p:nvPr>
        </p:nvSpPr>
        <p:spPr>
          <a:xfrm>
            <a:off x="1853038" y="3419068"/>
            <a:ext cx="23364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7" hasCustomPrompt="1"/>
          </p:nvPr>
        </p:nvSpPr>
        <p:spPr>
          <a:xfrm>
            <a:off x="695771" y="3448775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8"/>
          </p:nvPr>
        </p:nvSpPr>
        <p:spPr>
          <a:xfrm>
            <a:off x="1853038" y="3800225"/>
            <a:ext cx="2336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9"/>
          </p:nvPr>
        </p:nvSpPr>
        <p:spPr>
          <a:xfrm>
            <a:off x="6111838" y="3421989"/>
            <a:ext cx="2336400" cy="36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3" hasCustomPrompt="1"/>
          </p:nvPr>
        </p:nvSpPr>
        <p:spPr>
          <a:xfrm>
            <a:off x="4961874" y="3453772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4"/>
          </p:nvPr>
        </p:nvSpPr>
        <p:spPr>
          <a:xfrm>
            <a:off x="6111838" y="3797480"/>
            <a:ext cx="2336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15"/>
          </p:nvPr>
        </p:nvSpPr>
        <p:spPr>
          <a:xfrm>
            <a:off x="720000" y="539496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1495425" y="1599975"/>
            <a:ext cx="13221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"/>
          </p:nvPr>
        </p:nvSpPr>
        <p:spPr>
          <a:xfrm>
            <a:off x="1495425" y="2003850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title" idx="2"/>
          </p:nvPr>
        </p:nvSpPr>
        <p:spPr>
          <a:xfrm>
            <a:off x="4211550" y="1599975"/>
            <a:ext cx="13221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3"/>
          </p:nvPr>
        </p:nvSpPr>
        <p:spPr>
          <a:xfrm>
            <a:off x="4211550" y="2003850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title" idx="4"/>
          </p:nvPr>
        </p:nvSpPr>
        <p:spPr>
          <a:xfrm>
            <a:off x="1495425" y="3329975"/>
            <a:ext cx="1322100" cy="36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5"/>
          </p:nvPr>
        </p:nvSpPr>
        <p:spPr>
          <a:xfrm>
            <a:off x="1495425" y="3733325"/>
            <a:ext cx="13221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title" idx="6"/>
          </p:nvPr>
        </p:nvSpPr>
        <p:spPr>
          <a:xfrm>
            <a:off x="4211550" y="3329974"/>
            <a:ext cx="1322100" cy="36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7"/>
          </p:nvPr>
        </p:nvSpPr>
        <p:spPr>
          <a:xfrm>
            <a:off x="4211550" y="3733375"/>
            <a:ext cx="13221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 idx="8"/>
          </p:nvPr>
        </p:nvSpPr>
        <p:spPr>
          <a:xfrm>
            <a:off x="6927550" y="1599975"/>
            <a:ext cx="13221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9"/>
          </p:nvPr>
        </p:nvSpPr>
        <p:spPr>
          <a:xfrm>
            <a:off x="6927675" y="2003838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title" idx="13"/>
          </p:nvPr>
        </p:nvSpPr>
        <p:spPr>
          <a:xfrm>
            <a:off x="6927675" y="3329974"/>
            <a:ext cx="1322100" cy="36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ubTitle" idx="14"/>
          </p:nvPr>
        </p:nvSpPr>
        <p:spPr>
          <a:xfrm>
            <a:off x="6927675" y="3733375"/>
            <a:ext cx="13221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bg>
      <p:bgPr>
        <a:gradFill>
          <a:gsLst>
            <a:gs pos="0">
              <a:schemeClr val="accent3"/>
            </a:gs>
            <a:gs pos="44000">
              <a:schemeClr val="accent4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_1_1_2">
    <p:bg>
      <p:bgPr>
        <a:gradFill>
          <a:gsLst>
            <a:gs pos="0">
              <a:schemeClr val="accent2"/>
            </a:gs>
            <a:gs pos="36000">
              <a:schemeClr val="accent4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>
            <a:spLocks noGrp="1"/>
          </p:cNvSpPr>
          <p:nvPr>
            <p:ph type="ctrTitle"/>
          </p:nvPr>
        </p:nvSpPr>
        <p:spPr>
          <a:xfrm>
            <a:off x="500514" y="394637"/>
            <a:ext cx="4937760" cy="335921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/>
            </a:r>
            <a:br>
              <a:rPr lang="en-IN" dirty="0"/>
            </a:br>
            <a:r>
              <a:rPr lang="en-IN" dirty="0"/>
              <a:t>HACK IT’22</a:t>
            </a:r>
            <a:br>
              <a:rPr lang="en-IN" dirty="0"/>
            </a:br>
            <a:r>
              <a:rPr lang="en-IN" dirty="0"/>
              <a:t>Project Presentation</a:t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US" altLang="en-IN" dirty="0"/>
              <a:t>CODE GLEAM</a:t>
            </a:r>
            <a:r>
              <a:rPr lang="en-IN" dirty="0"/>
              <a:t/>
            </a:r>
            <a:br>
              <a:rPr lang="en-IN" dirty="0"/>
            </a:br>
            <a:endParaRPr dirty="0"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1"/>
          </p:nvPr>
        </p:nvSpPr>
        <p:spPr>
          <a:xfrm>
            <a:off x="443717" y="3975999"/>
            <a:ext cx="43590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KANYARASHI  -----    34</a:t>
            </a:r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965861" y="-346510"/>
            <a:ext cx="379312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:\Users\admin\Downloads\downloa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7" r="26114"/>
          <a:stretch>
            <a:fillRect/>
          </a:stretch>
        </p:blipFill>
        <p:spPr bwMode="auto">
          <a:xfrm>
            <a:off x="3906307" y="2816500"/>
            <a:ext cx="1059554" cy="14213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0"/>
          <p:cNvSpPr/>
          <p:nvPr/>
        </p:nvSpPr>
        <p:spPr>
          <a:xfrm>
            <a:off x="570600" y="1210350"/>
            <a:ext cx="8002800" cy="2940600"/>
          </a:xfrm>
          <a:prstGeom prst="roundRect">
            <a:avLst>
              <a:gd name="adj" fmla="val 11903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0"/>
          <p:cNvSpPr txBox="1">
            <a:spLocks noGrp="1"/>
          </p:cNvSpPr>
          <p:nvPr>
            <p:ph type="title"/>
          </p:nvPr>
        </p:nvSpPr>
        <p:spPr>
          <a:xfrm>
            <a:off x="362384" y="147450"/>
            <a:ext cx="2421900" cy="106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1"/>
                </a:solidFill>
              </a:rPr>
              <a:t>Future Scope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232034" y="1482292"/>
            <a:ext cx="6266046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20B0604020202020204"/>
              <a:buChar char="v"/>
            </a:pPr>
            <a:r>
              <a:rPr lang="en-IN" dirty="0">
                <a:solidFill>
                  <a:schemeClr val="tx1"/>
                </a:solidFill>
              </a:rPr>
              <a:t>We can explain the concepts to the students by speech format so that more user count might increase.</a:t>
            </a:r>
          </a:p>
          <a:p>
            <a:pPr marL="285750" indent="-285750">
              <a:buFont typeface="Wingdings" panose="020B0604020202020204"/>
              <a:buChar char="v"/>
            </a:pPr>
            <a:r>
              <a:rPr lang="en-IN" dirty="0">
                <a:solidFill>
                  <a:schemeClr val="tx1"/>
                </a:solidFill>
              </a:rPr>
              <a:t>Certificate can be provided for the pursued course.</a:t>
            </a:r>
          </a:p>
          <a:p>
            <a:pPr marL="285750" indent="-285750">
              <a:buFont typeface="Wingdings" panose="020B0604020202020204"/>
              <a:buChar char="v"/>
            </a:pPr>
            <a:r>
              <a:rPr lang="en-IN" dirty="0">
                <a:solidFill>
                  <a:schemeClr val="tx1"/>
                </a:solidFill>
              </a:rPr>
              <a:t>Coding contests can be conducted to improve the skills of students.</a:t>
            </a:r>
          </a:p>
          <a:p>
            <a:pPr marL="285750" indent="-285750">
              <a:buFont typeface="Wingdings" panose="020B0604020202020204"/>
              <a:buChar char="v"/>
            </a:pPr>
            <a:r>
              <a:rPr lang="en-IN" dirty="0">
                <a:solidFill>
                  <a:schemeClr val="tx1"/>
                </a:solidFill>
              </a:rPr>
              <a:t>Live classes can be introduced</a:t>
            </a:r>
            <a:r>
              <a:rPr lang="en-IN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Wingdings" panose="020B0604020202020204"/>
              <a:buChar char="v"/>
            </a:pPr>
            <a:r>
              <a:rPr lang="en-IN" dirty="0" smtClean="0">
                <a:solidFill>
                  <a:schemeClr val="tx1"/>
                </a:solidFill>
              </a:rPr>
              <a:t>To make Learning </a:t>
            </a:r>
            <a:r>
              <a:rPr lang="en-IN" dirty="0" err="1" smtClean="0">
                <a:solidFill>
                  <a:schemeClr val="tx1"/>
                </a:solidFill>
              </a:rPr>
              <a:t>intresting</a:t>
            </a:r>
            <a:r>
              <a:rPr lang="en-IN" dirty="0" smtClean="0">
                <a:solidFill>
                  <a:schemeClr val="tx1"/>
                </a:solidFill>
              </a:rPr>
              <a:t> we can use animation videos.</a:t>
            </a:r>
          </a:p>
          <a:p>
            <a:pPr marL="285750" indent="-285750">
              <a:buFont typeface="Wingdings" panose="020B0604020202020204"/>
              <a:buChar char="v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 typeface="Wingdings" panose="020B0604020202020204"/>
              <a:buChar char="v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 typeface="Wingdings" panose="020B0604020202020204"/>
              <a:buChar char="v"/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>
            <a:spLocks noGrp="1"/>
          </p:cNvSpPr>
          <p:nvPr>
            <p:ph type="title"/>
          </p:nvPr>
        </p:nvSpPr>
        <p:spPr>
          <a:xfrm>
            <a:off x="1849288" y="1728870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Name 1</a:t>
            </a:r>
            <a:endParaRPr dirty="0"/>
          </a:p>
        </p:txBody>
      </p:sp>
      <p:sp>
        <p:nvSpPr>
          <p:cNvPr id="243" name="Google Shape;243;p32"/>
          <p:cNvSpPr txBox="1">
            <a:spLocks noGrp="1"/>
          </p:cNvSpPr>
          <p:nvPr>
            <p:ph type="title" idx="2"/>
          </p:nvPr>
        </p:nvSpPr>
        <p:spPr>
          <a:xfrm>
            <a:off x="695771" y="1749900"/>
            <a:ext cx="8673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245" name="Google Shape;245;p32"/>
          <p:cNvSpPr txBox="1">
            <a:spLocks noGrp="1"/>
          </p:cNvSpPr>
          <p:nvPr>
            <p:ph type="title" idx="3"/>
          </p:nvPr>
        </p:nvSpPr>
        <p:spPr>
          <a:xfrm>
            <a:off x="6111838" y="1730349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Name 3</a:t>
            </a:r>
            <a:endParaRPr dirty="0"/>
          </a:p>
        </p:txBody>
      </p:sp>
      <p:sp>
        <p:nvSpPr>
          <p:cNvPr id="246" name="Google Shape;246;p32"/>
          <p:cNvSpPr txBox="1">
            <a:spLocks noGrp="1"/>
          </p:cNvSpPr>
          <p:nvPr>
            <p:ph type="title" idx="4"/>
          </p:nvPr>
        </p:nvSpPr>
        <p:spPr>
          <a:xfrm>
            <a:off x="4961874" y="1749900"/>
            <a:ext cx="8673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  <p:sp>
        <p:nvSpPr>
          <p:cNvPr id="248" name="Google Shape;248;p32"/>
          <p:cNvSpPr txBox="1">
            <a:spLocks noGrp="1"/>
          </p:cNvSpPr>
          <p:nvPr>
            <p:ph type="title" idx="6"/>
          </p:nvPr>
        </p:nvSpPr>
        <p:spPr>
          <a:xfrm>
            <a:off x="1853038" y="3419068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Name 2</a:t>
            </a:r>
            <a:endParaRPr dirty="0"/>
          </a:p>
        </p:txBody>
      </p:sp>
      <p:sp>
        <p:nvSpPr>
          <p:cNvPr id="249" name="Google Shape;249;p32"/>
          <p:cNvSpPr txBox="1">
            <a:spLocks noGrp="1"/>
          </p:cNvSpPr>
          <p:nvPr>
            <p:ph type="title" idx="7"/>
          </p:nvPr>
        </p:nvSpPr>
        <p:spPr>
          <a:xfrm>
            <a:off x="695771" y="3448775"/>
            <a:ext cx="8673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  <a:endParaRPr dirty="0"/>
          </a:p>
        </p:txBody>
      </p:sp>
      <p:sp>
        <p:nvSpPr>
          <p:cNvPr id="251" name="Google Shape;251;p32"/>
          <p:cNvSpPr txBox="1">
            <a:spLocks noGrp="1"/>
          </p:cNvSpPr>
          <p:nvPr>
            <p:ph type="title" idx="9"/>
          </p:nvPr>
        </p:nvSpPr>
        <p:spPr>
          <a:xfrm>
            <a:off x="6111838" y="3421989"/>
            <a:ext cx="23364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Name 4</a:t>
            </a:r>
            <a:endParaRPr dirty="0"/>
          </a:p>
        </p:txBody>
      </p:sp>
      <p:sp>
        <p:nvSpPr>
          <p:cNvPr id="252" name="Google Shape;252;p32"/>
          <p:cNvSpPr txBox="1">
            <a:spLocks noGrp="1"/>
          </p:cNvSpPr>
          <p:nvPr>
            <p:ph type="title" idx="13"/>
          </p:nvPr>
        </p:nvSpPr>
        <p:spPr>
          <a:xfrm>
            <a:off x="4961874" y="3453772"/>
            <a:ext cx="8673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</a:p>
        </p:txBody>
      </p:sp>
      <p:sp>
        <p:nvSpPr>
          <p:cNvPr id="254" name="Google Shape;254;p32"/>
          <p:cNvSpPr txBox="1">
            <a:spLocks noGrp="1"/>
          </p:cNvSpPr>
          <p:nvPr>
            <p:ph type="title" idx="15"/>
          </p:nvPr>
        </p:nvSpPr>
        <p:spPr>
          <a:xfrm>
            <a:off x="720000" y="539496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1"/>
                </a:solidFill>
              </a:rPr>
              <a:t>Team Members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55" name="Google Shape;255;p32"/>
          <p:cNvCxnSpPr/>
          <p:nvPr/>
        </p:nvCxnSpPr>
        <p:spPr>
          <a:xfrm>
            <a:off x="1611488" y="1721200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14300" dist="19050" dir="2640000" algn="bl" rotWithShape="0">
              <a:schemeClr val="accent1">
                <a:alpha val="76000"/>
              </a:schemeClr>
            </a:outerShdw>
          </a:effectLst>
        </p:spPr>
      </p:cxnSp>
      <p:cxnSp>
        <p:nvCxnSpPr>
          <p:cNvPr id="256" name="Google Shape;256;p32"/>
          <p:cNvCxnSpPr/>
          <p:nvPr/>
        </p:nvCxnSpPr>
        <p:spPr>
          <a:xfrm>
            <a:off x="5877638" y="1723337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  <p:cxnSp>
        <p:nvCxnSpPr>
          <p:cNvPr id="257" name="Google Shape;257;p32"/>
          <p:cNvCxnSpPr/>
          <p:nvPr/>
        </p:nvCxnSpPr>
        <p:spPr>
          <a:xfrm>
            <a:off x="1611488" y="3424121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  <p:cxnSp>
        <p:nvCxnSpPr>
          <p:cNvPr id="258" name="Google Shape;258;p32"/>
          <p:cNvCxnSpPr/>
          <p:nvPr/>
        </p:nvCxnSpPr>
        <p:spPr>
          <a:xfrm>
            <a:off x="1611488" y="1723337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  <p:cxnSp>
        <p:nvCxnSpPr>
          <p:cNvPr id="259" name="Google Shape;259;p32"/>
          <p:cNvCxnSpPr/>
          <p:nvPr/>
        </p:nvCxnSpPr>
        <p:spPr>
          <a:xfrm>
            <a:off x="5877638" y="3424121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  <p:grpSp>
        <p:nvGrpSpPr>
          <p:cNvPr id="260" name="Google Shape;260;p32"/>
          <p:cNvGrpSpPr/>
          <p:nvPr/>
        </p:nvGrpSpPr>
        <p:grpSpPr>
          <a:xfrm rot="-5400000" flipH="1">
            <a:off x="681702" y="-681704"/>
            <a:ext cx="1182802" cy="2546215"/>
            <a:chOff x="7350442" y="2608992"/>
            <a:chExt cx="777239" cy="1673160"/>
          </a:xfrm>
        </p:grpSpPr>
        <p:sp>
          <p:nvSpPr>
            <p:cNvPr id="261" name="Google Shape;261;p3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69" name="Google Shape;269;p32"/>
          <p:cNvGrpSpPr/>
          <p:nvPr/>
        </p:nvGrpSpPr>
        <p:grpSpPr>
          <a:xfrm rot="5400000">
            <a:off x="7363145" y="-686153"/>
            <a:ext cx="1182802" cy="2555083"/>
            <a:chOff x="7350442" y="2608992"/>
            <a:chExt cx="777239" cy="1673160"/>
          </a:xfrm>
        </p:grpSpPr>
        <p:sp>
          <p:nvSpPr>
            <p:cNvPr id="270" name="Google Shape;270;p3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IN" dirty="0"/>
              <a:t>Ch.Nikithanjali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altLang="en-IN" dirty="0"/>
              <a:t>M.Laxman Sai Prakash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altLang="en-IN"/>
              <a:t>P.Sneha anjali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r>
              <a:rPr lang="en-US" altLang="en-IN" dirty="0"/>
              <a:t>P.Shivamani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34"/>
          <p:cNvGrpSpPr/>
          <p:nvPr/>
        </p:nvGrpSpPr>
        <p:grpSpPr>
          <a:xfrm rot="5400000" flipH="1">
            <a:off x="642710" y="2353952"/>
            <a:ext cx="1923589" cy="4155628"/>
            <a:chOff x="7350442" y="2608992"/>
            <a:chExt cx="777239" cy="1673160"/>
          </a:xfrm>
        </p:grpSpPr>
        <p:sp>
          <p:nvSpPr>
            <p:cNvPr id="327" name="Google Shape;327;p34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35" name="Google Shape;335;p34"/>
          <p:cNvGrpSpPr/>
          <p:nvPr/>
        </p:nvGrpSpPr>
        <p:grpSpPr>
          <a:xfrm rot="-5400000">
            <a:off x="6219010" y="-1200773"/>
            <a:ext cx="1923589" cy="4155628"/>
            <a:chOff x="7350442" y="2608992"/>
            <a:chExt cx="777239" cy="1673160"/>
          </a:xfrm>
        </p:grpSpPr>
        <p:sp>
          <p:nvSpPr>
            <p:cNvPr id="336" name="Google Shape;336;p34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44" name="Google Shape;344;p34"/>
          <p:cNvSpPr/>
          <p:nvPr/>
        </p:nvSpPr>
        <p:spPr>
          <a:xfrm>
            <a:off x="2190425" y="970100"/>
            <a:ext cx="4810800" cy="3201900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4"/>
          <p:cNvSpPr txBox="1">
            <a:spLocks noGrp="1"/>
          </p:cNvSpPr>
          <p:nvPr>
            <p:ph type="title"/>
          </p:nvPr>
        </p:nvSpPr>
        <p:spPr>
          <a:xfrm>
            <a:off x="2916875" y="1499525"/>
            <a:ext cx="3357900" cy="57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 Tech</a:t>
            </a:r>
          </a:p>
        </p:txBody>
      </p:sp>
      <p:sp>
        <p:nvSpPr>
          <p:cNvPr id="346" name="Google Shape;346;p34"/>
          <p:cNvSpPr txBox="1">
            <a:spLocks noGrp="1"/>
          </p:cNvSpPr>
          <p:nvPr>
            <p:ph type="subTitle" idx="1"/>
          </p:nvPr>
        </p:nvSpPr>
        <p:spPr>
          <a:xfrm>
            <a:off x="2916875" y="2308375"/>
            <a:ext cx="3357900" cy="133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Create a mobile app, web app, or hybrid app that makes it simpler for high school students to learn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how to code. This hack must be created with the understanding that it is intended exclusively for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school-age children.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35"/>
          <p:cNvGrpSpPr/>
          <p:nvPr/>
        </p:nvGrpSpPr>
        <p:grpSpPr>
          <a:xfrm rot="5400000">
            <a:off x="6657806" y="2004329"/>
            <a:ext cx="2029371" cy="4383847"/>
            <a:chOff x="7350442" y="2608992"/>
            <a:chExt cx="777239" cy="1673160"/>
          </a:xfrm>
        </p:grpSpPr>
        <p:sp>
          <p:nvSpPr>
            <p:cNvPr id="352" name="Google Shape;352;p35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60" name="Google Shape;360;p35"/>
          <p:cNvSpPr txBox="1">
            <a:spLocks noGrp="1"/>
          </p:cNvSpPr>
          <p:nvPr>
            <p:ph type="title"/>
          </p:nvPr>
        </p:nvSpPr>
        <p:spPr>
          <a:xfrm>
            <a:off x="1321350" y="453597"/>
            <a:ext cx="3866400" cy="11588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1"/>
                </a:solidFill>
              </a:rPr>
              <a:t>IMPLEMENTATION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61" name="Google Shape;361;p35"/>
          <p:cNvSpPr txBox="1">
            <a:spLocks noGrp="1"/>
          </p:cNvSpPr>
          <p:nvPr>
            <p:ph type="body" idx="1"/>
          </p:nvPr>
        </p:nvSpPr>
        <p:spPr>
          <a:xfrm>
            <a:off x="1321350" y="1559839"/>
            <a:ext cx="7021861" cy="34867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en-US" dirty="0"/>
              <a:t>This is a web page to enhance high school students to learn coding.</a:t>
            </a:r>
          </a:p>
          <a:p>
            <a:pPr marL="285750" indent="-285750">
              <a:lnSpc>
                <a:spcPct val="114999"/>
              </a:lnSpc>
            </a:pPr>
            <a:r>
              <a:rPr lang="en-US" dirty="0"/>
              <a:t>Student have to register and login with their credentials to access the content and take their tests.</a:t>
            </a:r>
          </a:p>
          <a:p>
            <a:pPr marL="285750" indent="-285750">
              <a:lnSpc>
                <a:spcPct val="114999"/>
              </a:lnSpc>
            </a:pPr>
            <a:r>
              <a:rPr lang="en-US" dirty="0"/>
              <a:t>After their login.....they will be directed to the main page in which they have to choose a particular programming language to start.</a:t>
            </a:r>
          </a:p>
          <a:p>
            <a:pPr marL="285750" indent="-285750">
              <a:lnSpc>
                <a:spcPct val="114999"/>
              </a:lnSpc>
            </a:pPr>
            <a:r>
              <a:rPr lang="en-US" dirty="0"/>
              <a:t>As this is a web application, we'll enable ads to our </a:t>
            </a:r>
            <a:r>
              <a:rPr lang="en-US" dirty="0" err="1"/>
              <a:t>page,so</a:t>
            </a:r>
            <a:r>
              <a:rPr lang="en-US" dirty="0"/>
              <a:t> that it will be a source of income.</a:t>
            </a:r>
          </a:p>
          <a:p>
            <a:pPr marL="285750" indent="-285750">
              <a:lnSpc>
                <a:spcPct val="114999"/>
              </a:lnSpc>
            </a:pPr>
            <a:r>
              <a:rPr lang="en-US" dirty="0"/>
              <a:t>After choosing the language of user's choice, they will be redirected to the course content with videos.</a:t>
            </a:r>
          </a:p>
          <a:p>
            <a:pPr marL="285750" indent="-285750">
              <a:lnSpc>
                <a:spcPct val="114999"/>
              </a:lnSpc>
            </a:pPr>
            <a:r>
              <a:rPr lang="en-US" dirty="0"/>
              <a:t>They need to take a quiz after completion of their course in which they will be awarded score.</a:t>
            </a:r>
          </a:p>
          <a:p>
            <a:pPr marL="0" indent="0">
              <a:lnSpc>
                <a:spcPct val="114999"/>
              </a:lnSpc>
              <a:buNone/>
            </a:pPr>
            <a:endParaRPr lang="en-US" dirty="0"/>
          </a:p>
          <a:p>
            <a:pPr marL="285750" indent="-285750">
              <a:lnSpc>
                <a:spcPct val="114999"/>
              </a:lnSpc>
            </a:pPr>
            <a:endParaRPr lang="en-US" dirty="0"/>
          </a:p>
          <a:p>
            <a:pPr marL="285750" indent="-285750">
              <a:lnSpc>
                <a:spcPct val="114999"/>
              </a:lnSpc>
            </a:pPr>
            <a:endParaRPr lang="en-US" dirty="0"/>
          </a:p>
          <a:p>
            <a:pPr marL="285750" indent="-285750">
              <a:lnSpc>
                <a:spcPct val="114999"/>
              </a:lnSpc>
            </a:pPr>
            <a:endParaRPr lang="en-US" dirty="0"/>
          </a:p>
          <a:p>
            <a:pPr marL="285750" indent="-285750">
              <a:lnSpc>
                <a:spcPct val="114999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7"/>
          <p:cNvSpPr/>
          <p:nvPr/>
        </p:nvSpPr>
        <p:spPr>
          <a:xfrm>
            <a:off x="3414000" y="3102575"/>
            <a:ext cx="2316000" cy="151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7"/>
          <p:cNvSpPr/>
          <p:nvPr/>
        </p:nvSpPr>
        <p:spPr>
          <a:xfrm>
            <a:off x="6130063" y="1371825"/>
            <a:ext cx="2316000" cy="151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7"/>
          <p:cNvSpPr/>
          <p:nvPr/>
        </p:nvSpPr>
        <p:spPr>
          <a:xfrm>
            <a:off x="697938" y="1371825"/>
            <a:ext cx="2316000" cy="151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7"/>
          <p:cNvSpPr txBox="1">
            <a:spLocks noGrp="1"/>
          </p:cNvSpPr>
          <p:nvPr>
            <p:ph type="title"/>
          </p:nvPr>
        </p:nvSpPr>
        <p:spPr>
          <a:xfrm>
            <a:off x="1495425" y="1599975"/>
            <a:ext cx="1322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#1</a:t>
            </a:r>
            <a:endParaRPr dirty="0"/>
          </a:p>
        </p:txBody>
      </p:sp>
      <p:sp>
        <p:nvSpPr>
          <p:cNvPr id="422" name="Google Shape;422;p37"/>
          <p:cNvSpPr txBox="1">
            <a:spLocks noGrp="1"/>
          </p:cNvSpPr>
          <p:nvPr>
            <p:ph type="subTitle" idx="1"/>
          </p:nvPr>
        </p:nvSpPr>
        <p:spPr>
          <a:xfrm>
            <a:off x="1495425" y="2003850"/>
            <a:ext cx="1322100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HTML</a:t>
            </a:r>
          </a:p>
        </p:txBody>
      </p:sp>
      <p:sp>
        <p:nvSpPr>
          <p:cNvPr id="423" name="Google Shape;423;p37"/>
          <p:cNvSpPr/>
          <p:nvPr/>
        </p:nvSpPr>
        <p:spPr>
          <a:xfrm>
            <a:off x="905167" y="1608462"/>
            <a:ext cx="459348" cy="459392"/>
          </a:xfrm>
          <a:custGeom>
            <a:avLst/>
            <a:gdLst/>
            <a:ahLst/>
            <a:cxnLst/>
            <a:rect l="l" t="t" r="r" b="b"/>
            <a:pathLst>
              <a:path w="10485" h="10486" extrusionOk="0">
                <a:moveTo>
                  <a:pt x="6171" y="3087"/>
                </a:moveTo>
                <a:lnTo>
                  <a:pt x="6171" y="3688"/>
                </a:lnTo>
                <a:lnTo>
                  <a:pt x="6771" y="3688"/>
                </a:lnTo>
                <a:lnTo>
                  <a:pt x="6771" y="4315"/>
                </a:lnTo>
                <a:lnTo>
                  <a:pt x="7399" y="4315"/>
                </a:lnTo>
                <a:lnTo>
                  <a:pt x="7399" y="4943"/>
                </a:lnTo>
                <a:lnTo>
                  <a:pt x="6771" y="4943"/>
                </a:lnTo>
                <a:lnTo>
                  <a:pt x="6771" y="5572"/>
                </a:lnTo>
                <a:lnTo>
                  <a:pt x="7399" y="5572"/>
                </a:lnTo>
                <a:lnTo>
                  <a:pt x="7399" y="6171"/>
                </a:lnTo>
                <a:lnTo>
                  <a:pt x="6771" y="6171"/>
                </a:lnTo>
                <a:lnTo>
                  <a:pt x="6771" y="6800"/>
                </a:lnTo>
                <a:lnTo>
                  <a:pt x="6171" y="6800"/>
                </a:lnTo>
                <a:lnTo>
                  <a:pt x="6171" y="7401"/>
                </a:lnTo>
                <a:lnTo>
                  <a:pt x="5542" y="7401"/>
                </a:lnTo>
                <a:lnTo>
                  <a:pt x="5542" y="6800"/>
                </a:lnTo>
                <a:lnTo>
                  <a:pt x="4942" y="6800"/>
                </a:lnTo>
                <a:lnTo>
                  <a:pt x="4942" y="7401"/>
                </a:lnTo>
                <a:lnTo>
                  <a:pt x="4313" y="7401"/>
                </a:lnTo>
                <a:lnTo>
                  <a:pt x="4313" y="6800"/>
                </a:lnTo>
                <a:lnTo>
                  <a:pt x="3712" y="6800"/>
                </a:lnTo>
                <a:lnTo>
                  <a:pt x="3712" y="6171"/>
                </a:lnTo>
                <a:lnTo>
                  <a:pt x="3085" y="6171"/>
                </a:lnTo>
                <a:lnTo>
                  <a:pt x="3085" y="5544"/>
                </a:lnTo>
                <a:lnTo>
                  <a:pt x="3712" y="5544"/>
                </a:lnTo>
                <a:lnTo>
                  <a:pt x="3712" y="4916"/>
                </a:lnTo>
                <a:lnTo>
                  <a:pt x="3085" y="4916"/>
                </a:lnTo>
                <a:lnTo>
                  <a:pt x="3085" y="4315"/>
                </a:lnTo>
                <a:lnTo>
                  <a:pt x="3712" y="4315"/>
                </a:lnTo>
                <a:lnTo>
                  <a:pt x="3712" y="3688"/>
                </a:lnTo>
                <a:lnTo>
                  <a:pt x="4313" y="3688"/>
                </a:lnTo>
                <a:lnTo>
                  <a:pt x="4313" y="3087"/>
                </a:lnTo>
                <a:lnTo>
                  <a:pt x="4942" y="3087"/>
                </a:lnTo>
                <a:lnTo>
                  <a:pt x="4942" y="3688"/>
                </a:lnTo>
                <a:lnTo>
                  <a:pt x="5542" y="3688"/>
                </a:lnTo>
                <a:lnTo>
                  <a:pt x="5542" y="3087"/>
                </a:lnTo>
                <a:close/>
                <a:moveTo>
                  <a:pt x="1850" y="1"/>
                </a:moveTo>
                <a:cubicBezTo>
                  <a:pt x="1340" y="1"/>
                  <a:pt x="925" y="416"/>
                  <a:pt x="925" y="926"/>
                </a:cubicBezTo>
                <a:cubicBezTo>
                  <a:pt x="925" y="1461"/>
                  <a:pt x="1366" y="1852"/>
                  <a:pt x="1851" y="1852"/>
                </a:cubicBezTo>
                <a:cubicBezTo>
                  <a:pt x="1983" y="1852"/>
                  <a:pt x="2118" y="1823"/>
                  <a:pt x="2249" y="1760"/>
                </a:cubicBezTo>
                <a:lnTo>
                  <a:pt x="2883" y="2395"/>
                </a:lnTo>
                <a:cubicBezTo>
                  <a:pt x="1293" y="3713"/>
                  <a:pt x="1089" y="6063"/>
                  <a:pt x="2419" y="7631"/>
                </a:cubicBezTo>
                <a:cubicBezTo>
                  <a:pt x="2164" y="7886"/>
                  <a:pt x="1831" y="8219"/>
                  <a:pt x="1592" y="8457"/>
                </a:cubicBezTo>
                <a:cubicBezTo>
                  <a:pt x="1427" y="8367"/>
                  <a:pt x="1253" y="8326"/>
                  <a:pt x="1083" y="8326"/>
                </a:cubicBezTo>
                <a:cubicBezTo>
                  <a:pt x="519" y="8326"/>
                  <a:pt x="0" y="8777"/>
                  <a:pt x="0" y="9406"/>
                </a:cubicBezTo>
                <a:cubicBezTo>
                  <a:pt x="0" y="10002"/>
                  <a:pt x="484" y="10485"/>
                  <a:pt x="1079" y="10485"/>
                </a:cubicBezTo>
                <a:cubicBezTo>
                  <a:pt x="1897" y="10485"/>
                  <a:pt x="2416" y="9606"/>
                  <a:pt x="2029" y="8893"/>
                </a:cubicBezTo>
                <a:lnTo>
                  <a:pt x="2854" y="8067"/>
                </a:lnTo>
                <a:cubicBezTo>
                  <a:pt x="3549" y="8656"/>
                  <a:pt x="4396" y="8944"/>
                  <a:pt x="5239" y="8944"/>
                </a:cubicBezTo>
                <a:cubicBezTo>
                  <a:pt x="5881" y="8944"/>
                  <a:pt x="6520" y="8777"/>
                  <a:pt x="7087" y="8449"/>
                </a:cubicBezTo>
                <a:lnTo>
                  <a:pt x="7799" y="9162"/>
                </a:lnTo>
                <a:cubicBezTo>
                  <a:pt x="7506" y="9773"/>
                  <a:pt x="7954" y="10485"/>
                  <a:pt x="8633" y="10485"/>
                </a:cubicBezTo>
                <a:cubicBezTo>
                  <a:pt x="9143" y="10485"/>
                  <a:pt x="9560" y="10070"/>
                  <a:pt x="9560" y="9560"/>
                </a:cubicBezTo>
                <a:cubicBezTo>
                  <a:pt x="9560" y="9026"/>
                  <a:pt x="9118" y="8635"/>
                  <a:pt x="8632" y="8635"/>
                </a:cubicBezTo>
                <a:cubicBezTo>
                  <a:pt x="8500" y="8635"/>
                  <a:pt x="8365" y="8663"/>
                  <a:pt x="8235" y="8726"/>
                </a:cubicBezTo>
                <a:lnTo>
                  <a:pt x="7601" y="8092"/>
                </a:lnTo>
                <a:cubicBezTo>
                  <a:pt x="9191" y="6773"/>
                  <a:pt x="9395" y="4424"/>
                  <a:pt x="8067" y="2855"/>
                </a:cubicBezTo>
                <a:cubicBezTo>
                  <a:pt x="8861" y="2061"/>
                  <a:pt x="8150" y="2771"/>
                  <a:pt x="8892" y="2029"/>
                </a:cubicBezTo>
                <a:cubicBezTo>
                  <a:pt x="9057" y="2119"/>
                  <a:pt x="9232" y="2160"/>
                  <a:pt x="9402" y="2160"/>
                </a:cubicBezTo>
                <a:cubicBezTo>
                  <a:pt x="9966" y="2160"/>
                  <a:pt x="10485" y="1710"/>
                  <a:pt x="10485" y="1081"/>
                </a:cubicBezTo>
                <a:cubicBezTo>
                  <a:pt x="10485" y="486"/>
                  <a:pt x="10000" y="1"/>
                  <a:pt x="9405" y="1"/>
                </a:cubicBezTo>
                <a:cubicBezTo>
                  <a:pt x="8587" y="1"/>
                  <a:pt x="8068" y="880"/>
                  <a:pt x="8456" y="1594"/>
                </a:cubicBezTo>
                <a:cubicBezTo>
                  <a:pt x="7722" y="2328"/>
                  <a:pt x="8422" y="1626"/>
                  <a:pt x="7630" y="2419"/>
                </a:cubicBezTo>
                <a:cubicBezTo>
                  <a:pt x="6935" y="1831"/>
                  <a:pt x="6087" y="1543"/>
                  <a:pt x="5243" y="1543"/>
                </a:cubicBezTo>
                <a:cubicBezTo>
                  <a:pt x="4602" y="1543"/>
                  <a:pt x="3964" y="1709"/>
                  <a:pt x="3397" y="2037"/>
                </a:cubicBezTo>
                <a:lnTo>
                  <a:pt x="2685" y="1324"/>
                </a:lnTo>
                <a:cubicBezTo>
                  <a:pt x="2978" y="715"/>
                  <a:pt x="2530" y="1"/>
                  <a:pt x="18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4" name="Google Shape;424;p37"/>
          <p:cNvGrpSpPr/>
          <p:nvPr/>
        </p:nvGrpSpPr>
        <p:grpSpPr>
          <a:xfrm rot="-5400000">
            <a:off x="681702" y="-823119"/>
            <a:ext cx="1182802" cy="2546215"/>
            <a:chOff x="7350442" y="2608992"/>
            <a:chExt cx="777239" cy="1673160"/>
          </a:xfrm>
        </p:grpSpPr>
        <p:sp>
          <p:nvSpPr>
            <p:cNvPr id="425" name="Google Shape;425;p37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433" name="Google Shape;433;p37"/>
          <p:cNvGrpSpPr/>
          <p:nvPr/>
        </p:nvGrpSpPr>
        <p:grpSpPr>
          <a:xfrm rot="5400000" flipH="1">
            <a:off x="7363145" y="-827538"/>
            <a:ext cx="1182802" cy="2555083"/>
            <a:chOff x="7350442" y="2608992"/>
            <a:chExt cx="777239" cy="1673160"/>
          </a:xfrm>
        </p:grpSpPr>
        <p:sp>
          <p:nvSpPr>
            <p:cNvPr id="434" name="Google Shape;434;p37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442" name="Google Shape;442;p37"/>
          <p:cNvSpPr txBox="1">
            <a:spLocks noGrp="1"/>
          </p:cNvSpPr>
          <p:nvPr>
            <p:ph type="title" idx="8"/>
          </p:nvPr>
        </p:nvSpPr>
        <p:spPr>
          <a:xfrm>
            <a:off x="6927550" y="1599975"/>
            <a:ext cx="1322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#3</a:t>
            </a:r>
            <a:endParaRPr dirty="0"/>
          </a:p>
        </p:txBody>
      </p:sp>
      <p:sp>
        <p:nvSpPr>
          <p:cNvPr id="443" name="Google Shape;443;p37"/>
          <p:cNvSpPr txBox="1">
            <a:spLocks noGrp="1"/>
          </p:cNvSpPr>
          <p:nvPr>
            <p:ph type="title" idx="4"/>
          </p:nvPr>
        </p:nvSpPr>
        <p:spPr>
          <a:xfrm>
            <a:off x="1495425" y="3329975"/>
            <a:ext cx="1322100" cy="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#4</a:t>
            </a:r>
            <a:endParaRPr dirty="0"/>
          </a:p>
        </p:txBody>
      </p:sp>
      <p:sp>
        <p:nvSpPr>
          <p:cNvPr id="444" name="Google Shape;444;p37"/>
          <p:cNvSpPr txBox="1">
            <a:spLocks noGrp="1"/>
          </p:cNvSpPr>
          <p:nvPr>
            <p:ph type="subTitle" idx="5"/>
          </p:nvPr>
        </p:nvSpPr>
        <p:spPr>
          <a:xfrm>
            <a:off x="1495425" y="3733325"/>
            <a:ext cx="13221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PHP</a:t>
            </a:r>
          </a:p>
        </p:txBody>
      </p:sp>
      <p:sp>
        <p:nvSpPr>
          <p:cNvPr id="445" name="Google Shape;445;p37"/>
          <p:cNvSpPr txBox="1">
            <a:spLocks noGrp="1"/>
          </p:cNvSpPr>
          <p:nvPr>
            <p:ph type="title" idx="6"/>
          </p:nvPr>
        </p:nvSpPr>
        <p:spPr>
          <a:xfrm>
            <a:off x="4211550" y="3329974"/>
            <a:ext cx="13221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#5</a:t>
            </a:r>
            <a:endParaRPr dirty="0"/>
          </a:p>
        </p:txBody>
      </p:sp>
      <p:sp>
        <p:nvSpPr>
          <p:cNvPr id="446" name="Google Shape;446;p37"/>
          <p:cNvSpPr txBox="1">
            <a:spLocks noGrp="1"/>
          </p:cNvSpPr>
          <p:nvPr>
            <p:ph type="subTitle" idx="9"/>
          </p:nvPr>
        </p:nvSpPr>
        <p:spPr>
          <a:xfrm>
            <a:off x="6927675" y="2003838"/>
            <a:ext cx="1322100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JavaScript</a:t>
            </a:r>
          </a:p>
        </p:txBody>
      </p:sp>
      <p:sp>
        <p:nvSpPr>
          <p:cNvPr id="447" name="Google Shape;447;p37"/>
          <p:cNvSpPr txBox="1">
            <a:spLocks noGrp="1"/>
          </p:cNvSpPr>
          <p:nvPr>
            <p:ph type="title" idx="13"/>
          </p:nvPr>
        </p:nvSpPr>
        <p:spPr>
          <a:xfrm>
            <a:off x="6927675" y="3329974"/>
            <a:ext cx="13221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#6</a:t>
            </a:r>
            <a:endParaRPr dirty="0"/>
          </a:p>
        </p:txBody>
      </p:sp>
      <p:sp>
        <p:nvSpPr>
          <p:cNvPr id="448" name="Google Shape;448;p37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1"/>
                </a:solidFill>
              </a:rPr>
              <a:t>TECH STACK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49" name="Google Shape;449;p37"/>
          <p:cNvSpPr txBox="1">
            <a:spLocks noGrp="1"/>
          </p:cNvSpPr>
          <p:nvPr>
            <p:ph type="title" idx="2"/>
          </p:nvPr>
        </p:nvSpPr>
        <p:spPr>
          <a:xfrm>
            <a:off x="4211550" y="1599975"/>
            <a:ext cx="1322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#2</a:t>
            </a:r>
            <a:endParaRPr dirty="0"/>
          </a:p>
        </p:txBody>
      </p:sp>
      <p:sp>
        <p:nvSpPr>
          <p:cNvPr id="450" name="Google Shape;450;p37"/>
          <p:cNvSpPr txBox="1">
            <a:spLocks noGrp="1"/>
          </p:cNvSpPr>
          <p:nvPr>
            <p:ph type="subTitle" idx="3"/>
          </p:nvPr>
        </p:nvSpPr>
        <p:spPr>
          <a:xfrm>
            <a:off x="4211550" y="2003850"/>
            <a:ext cx="1322100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IN" dirty="0"/>
              <a:t>CSS</a:t>
            </a:r>
          </a:p>
        </p:txBody>
      </p:sp>
      <p:sp>
        <p:nvSpPr>
          <p:cNvPr id="451" name="Google Shape;451;p37"/>
          <p:cNvSpPr txBox="1">
            <a:spLocks noGrp="1"/>
          </p:cNvSpPr>
          <p:nvPr>
            <p:ph type="subTitle" idx="7"/>
          </p:nvPr>
        </p:nvSpPr>
        <p:spPr>
          <a:xfrm>
            <a:off x="4211550" y="3733375"/>
            <a:ext cx="1322100" cy="6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-------</a:t>
            </a:r>
          </a:p>
        </p:txBody>
      </p:sp>
      <p:sp>
        <p:nvSpPr>
          <p:cNvPr id="452" name="Google Shape;452;p37"/>
          <p:cNvSpPr txBox="1">
            <a:spLocks noGrp="1"/>
          </p:cNvSpPr>
          <p:nvPr>
            <p:ph type="subTitle" idx="14"/>
          </p:nvPr>
        </p:nvSpPr>
        <p:spPr>
          <a:xfrm>
            <a:off x="6927675" y="3733375"/>
            <a:ext cx="1322100" cy="6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--------</a:t>
            </a:r>
          </a:p>
        </p:txBody>
      </p:sp>
      <p:sp>
        <p:nvSpPr>
          <p:cNvPr id="453" name="Google Shape;453;p37"/>
          <p:cNvSpPr/>
          <p:nvPr/>
        </p:nvSpPr>
        <p:spPr>
          <a:xfrm>
            <a:off x="1094120" y="1797503"/>
            <a:ext cx="81398" cy="81354"/>
          </a:xfrm>
          <a:custGeom>
            <a:avLst/>
            <a:gdLst/>
            <a:ahLst/>
            <a:cxnLst/>
            <a:rect l="l" t="t" r="r" b="b"/>
            <a:pathLst>
              <a:path w="1858" h="1857" extrusionOk="0">
                <a:moveTo>
                  <a:pt x="1229" y="628"/>
                </a:moveTo>
                <a:lnTo>
                  <a:pt x="1229" y="1255"/>
                </a:lnTo>
                <a:lnTo>
                  <a:pt x="601" y="1255"/>
                </a:lnTo>
                <a:lnTo>
                  <a:pt x="601" y="628"/>
                </a:lnTo>
                <a:close/>
                <a:moveTo>
                  <a:pt x="0" y="0"/>
                </a:moveTo>
                <a:lnTo>
                  <a:pt x="0" y="1856"/>
                </a:lnTo>
                <a:lnTo>
                  <a:pt x="1858" y="1856"/>
                </a:lnTo>
                <a:lnTo>
                  <a:pt x="18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37"/>
          <p:cNvGrpSpPr/>
          <p:nvPr/>
        </p:nvGrpSpPr>
        <p:grpSpPr>
          <a:xfrm>
            <a:off x="3654702" y="1599222"/>
            <a:ext cx="337060" cy="477866"/>
            <a:chOff x="5663302" y="1522010"/>
            <a:chExt cx="260057" cy="368667"/>
          </a:xfrm>
        </p:grpSpPr>
        <p:sp>
          <p:nvSpPr>
            <p:cNvPr id="455" name="Google Shape;455;p37"/>
            <p:cNvSpPr/>
            <p:nvPr/>
          </p:nvSpPr>
          <p:spPr>
            <a:xfrm>
              <a:off x="5728484" y="1760141"/>
              <a:ext cx="194802" cy="130536"/>
            </a:xfrm>
            <a:custGeom>
              <a:avLst/>
              <a:gdLst/>
              <a:ahLst/>
              <a:cxnLst/>
              <a:rect l="l" t="t" r="r" b="b"/>
              <a:pathLst>
                <a:path w="5544" h="3715" extrusionOk="0">
                  <a:moveTo>
                    <a:pt x="1" y="1"/>
                  </a:moveTo>
                  <a:lnTo>
                    <a:pt x="1" y="2570"/>
                  </a:lnTo>
                  <a:lnTo>
                    <a:pt x="759" y="3714"/>
                  </a:lnTo>
                  <a:lnTo>
                    <a:pt x="1858" y="3714"/>
                  </a:lnTo>
                  <a:lnTo>
                    <a:pt x="1858" y="2608"/>
                  </a:lnTo>
                  <a:lnTo>
                    <a:pt x="1229" y="1990"/>
                  </a:lnTo>
                  <a:lnTo>
                    <a:pt x="1229" y="628"/>
                  </a:lnTo>
                  <a:lnTo>
                    <a:pt x="1830" y="628"/>
                  </a:lnTo>
                  <a:lnTo>
                    <a:pt x="1830" y="1735"/>
                  </a:lnTo>
                  <a:lnTo>
                    <a:pt x="2458" y="2352"/>
                  </a:lnTo>
                  <a:lnTo>
                    <a:pt x="2458" y="3714"/>
                  </a:lnTo>
                  <a:lnTo>
                    <a:pt x="3087" y="3714"/>
                  </a:lnTo>
                  <a:lnTo>
                    <a:pt x="3087" y="2353"/>
                  </a:lnTo>
                  <a:lnTo>
                    <a:pt x="3714" y="1736"/>
                  </a:lnTo>
                  <a:lnTo>
                    <a:pt x="3714" y="628"/>
                  </a:lnTo>
                  <a:lnTo>
                    <a:pt x="4315" y="628"/>
                  </a:lnTo>
                  <a:lnTo>
                    <a:pt x="4315" y="1990"/>
                  </a:lnTo>
                  <a:lnTo>
                    <a:pt x="3714" y="2608"/>
                  </a:lnTo>
                  <a:lnTo>
                    <a:pt x="3714" y="3714"/>
                  </a:lnTo>
                  <a:lnTo>
                    <a:pt x="4785" y="3714"/>
                  </a:lnTo>
                  <a:lnTo>
                    <a:pt x="5544" y="2570"/>
                  </a:lnTo>
                  <a:lnTo>
                    <a:pt x="55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7"/>
            <p:cNvSpPr/>
            <p:nvPr/>
          </p:nvSpPr>
          <p:spPr>
            <a:xfrm>
              <a:off x="5728484" y="1554618"/>
              <a:ext cx="32643" cy="79797"/>
            </a:xfrm>
            <a:custGeom>
              <a:avLst/>
              <a:gdLst/>
              <a:ahLst/>
              <a:cxnLst/>
              <a:rect l="l" t="t" r="r" b="b"/>
              <a:pathLst>
                <a:path w="929" h="2271" extrusionOk="0">
                  <a:moveTo>
                    <a:pt x="464" y="0"/>
                  </a:moveTo>
                  <a:cubicBezTo>
                    <a:pt x="208" y="0"/>
                    <a:pt x="1" y="208"/>
                    <a:pt x="1" y="463"/>
                  </a:cubicBezTo>
                  <a:lnTo>
                    <a:pt x="1" y="2270"/>
                  </a:lnTo>
                  <a:cubicBezTo>
                    <a:pt x="149" y="2200"/>
                    <a:pt x="308" y="2166"/>
                    <a:pt x="464" y="2166"/>
                  </a:cubicBezTo>
                  <a:cubicBezTo>
                    <a:pt x="625" y="2166"/>
                    <a:pt x="784" y="2202"/>
                    <a:pt x="929" y="2270"/>
                  </a:cubicBezTo>
                  <a:lnTo>
                    <a:pt x="929" y="472"/>
                  </a:lnTo>
                  <a:cubicBezTo>
                    <a:pt x="929" y="252"/>
                    <a:pt x="752" y="36"/>
                    <a:pt x="533" y="5"/>
                  </a:cubicBezTo>
                  <a:cubicBezTo>
                    <a:pt x="510" y="2"/>
                    <a:pt x="487" y="0"/>
                    <a:pt x="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7"/>
            <p:cNvSpPr/>
            <p:nvPr/>
          </p:nvSpPr>
          <p:spPr>
            <a:xfrm>
              <a:off x="5782210" y="1522010"/>
              <a:ext cx="32643" cy="112440"/>
            </a:xfrm>
            <a:custGeom>
              <a:avLst/>
              <a:gdLst/>
              <a:ahLst/>
              <a:cxnLst/>
              <a:rect l="l" t="t" r="r" b="b"/>
              <a:pathLst>
                <a:path w="929" h="3200" extrusionOk="0">
                  <a:moveTo>
                    <a:pt x="466" y="0"/>
                  </a:moveTo>
                  <a:cubicBezTo>
                    <a:pt x="209" y="0"/>
                    <a:pt x="1" y="209"/>
                    <a:pt x="1" y="465"/>
                  </a:cubicBezTo>
                  <a:lnTo>
                    <a:pt x="1" y="3200"/>
                  </a:lnTo>
                  <a:cubicBezTo>
                    <a:pt x="148" y="3130"/>
                    <a:pt x="307" y="3095"/>
                    <a:pt x="465" y="3095"/>
                  </a:cubicBezTo>
                  <a:cubicBezTo>
                    <a:pt x="624" y="3095"/>
                    <a:pt x="782" y="3130"/>
                    <a:pt x="929" y="3200"/>
                  </a:cubicBezTo>
                  <a:lnTo>
                    <a:pt x="929" y="474"/>
                  </a:lnTo>
                  <a:cubicBezTo>
                    <a:pt x="929" y="254"/>
                    <a:pt x="752" y="36"/>
                    <a:pt x="533" y="5"/>
                  </a:cubicBezTo>
                  <a:cubicBezTo>
                    <a:pt x="510" y="2"/>
                    <a:pt x="488" y="0"/>
                    <a:pt x="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7"/>
            <p:cNvSpPr/>
            <p:nvPr/>
          </p:nvSpPr>
          <p:spPr>
            <a:xfrm>
              <a:off x="5836920" y="1543726"/>
              <a:ext cx="32643" cy="90725"/>
            </a:xfrm>
            <a:custGeom>
              <a:avLst/>
              <a:gdLst/>
              <a:ahLst/>
              <a:cxnLst/>
              <a:rect l="l" t="t" r="r" b="b"/>
              <a:pathLst>
                <a:path w="929" h="2582" extrusionOk="0">
                  <a:moveTo>
                    <a:pt x="464" y="1"/>
                  </a:moveTo>
                  <a:cubicBezTo>
                    <a:pt x="208" y="1"/>
                    <a:pt x="1" y="209"/>
                    <a:pt x="1" y="465"/>
                  </a:cubicBezTo>
                  <a:lnTo>
                    <a:pt x="1" y="2582"/>
                  </a:lnTo>
                  <a:cubicBezTo>
                    <a:pt x="147" y="2512"/>
                    <a:pt x="306" y="2477"/>
                    <a:pt x="465" y="2477"/>
                  </a:cubicBezTo>
                  <a:cubicBezTo>
                    <a:pt x="624" y="2477"/>
                    <a:pt x="782" y="2512"/>
                    <a:pt x="929" y="2582"/>
                  </a:cubicBezTo>
                  <a:lnTo>
                    <a:pt x="929" y="474"/>
                  </a:lnTo>
                  <a:cubicBezTo>
                    <a:pt x="929" y="253"/>
                    <a:pt x="752" y="37"/>
                    <a:pt x="533" y="6"/>
                  </a:cubicBezTo>
                  <a:cubicBezTo>
                    <a:pt x="510" y="2"/>
                    <a:pt x="487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5890646" y="1565441"/>
              <a:ext cx="32643" cy="68975"/>
            </a:xfrm>
            <a:custGeom>
              <a:avLst/>
              <a:gdLst/>
              <a:ahLst/>
              <a:cxnLst/>
              <a:rect l="l" t="t" r="r" b="b"/>
              <a:pathLst>
                <a:path w="929" h="1963" extrusionOk="0">
                  <a:moveTo>
                    <a:pt x="465" y="1"/>
                  </a:moveTo>
                  <a:cubicBezTo>
                    <a:pt x="209" y="1"/>
                    <a:pt x="1" y="209"/>
                    <a:pt x="1" y="465"/>
                  </a:cubicBezTo>
                  <a:lnTo>
                    <a:pt x="1" y="1962"/>
                  </a:lnTo>
                  <a:cubicBezTo>
                    <a:pt x="148" y="1891"/>
                    <a:pt x="306" y="1857"/>
                    <a:pt x="463" y="1857"/>
                  </a:cubicBezTo>
                  <a:cubicBezTo>
                    <a:pt x="624" y="1857"/>
                    <a:pt x="784" y="1893"/>
                    <a:pt x="929" y="1962"/>
                  </a:cubicBezTo>
                  <a:lnTo>
                    <a:pt x="929" y="465"/>
                  </a:lnTo>
                  <a:cubicBezTo>
                    <a:pt x="929" y="209"/>
                    <a:pt x="720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5728308" y="1652232"/>
              <a:ext cx="32537" cy="32537"/>
            </a:xfrm>
            <a:custGeom>
              <a:avLst/>
              <a:gdLst/>
              <a:ahLst/>
              <a:cxnLst/>
              <a:rect l="l" t="t" r="r" b="b"/>
              <a:pathLst>
                <a:path w="926" h="926" extrusionOk="0">
                  <a:moveTo>
                    <a:pt x="463" y="1"/>
                  </a:moveTo>
                  <a:cubicBezTo>
                    <a:pt x="207" y="1"/>
                    <a:pt x="0" y="207"/>
                    <a:pt x="0" y="463"/>
                  </a:cubicBezTo>
                  <a:cubicBezTo>
                    <a:pt x="0" y="719"/>
                    <a:pt x="207" y="926"/>
                    <a:pt x="463" y="926"/>
                  </a:cubicBezTo>
                  <a:cubicBezTo>
                    <a:pt x="718" y="926"/>
                    <a:pt x="925" y="719"/>
                    <a:pt x="925" y="463"/>
                  </a:cubicBezTo>
                  <a:cubicBezTo>
                    <a:pt x="925" y="207"/>
                    <a:pt x="717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5782491" y="1652232"/>
              <a:ext cx="32537" cy="32537"/>
            </a:xfrm>
            <a:custGeom>
              <a:avLst/>
              <a:gdLst/>
              <a:ahLst/>
              <a:cxnLst/>
              <a:rect l="l" t="t" r="r" b="b"/>
              <a:pathLst>
                <a:path w="926" h="926" extrusionOk="0">
                  <a:moveTo>
                    <a:pt x="463" y="1"/>
                  </a:moveTo>
                  <a:cubicBezTo>
                    <a:pt x="207" y="1"/>
                    <a:pt x="0" y="207"/>
                    <a:pt x="0" y="463"/>
                  </a:cubicBezTo>
                  <a:cubicBezTo>
                    <a:pt x="0" y="719"/>
                    <a:pt x="207" y="926"/>
                    <a:pt x="463" y="926"/>
                  </a:cubicBezTo>
                  <a:cubicBezTo>
                    <a:pt x="717" y="926"/>
                    <a:pt x="925" y="719"/>
                    <a:pt x="925" y="463"/>
                  </a:cubicBezTo>
                  <a:cubicBezTo>
                    <a:pt x="925" y="207"/>
                    <a:pt x="717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5890822" y="1652232"/>
              <a:ext cx="32537" cy="32537"/>
            </a:xfrm>
            <a:custGeom>
              <a:avLst/>
              <a:gdLst/>
              <a:ahLst/>
              <a:cxnLst/>
              <a:rect l="l" t="t" r="r" b="b"/>
              <a:pathLst>
                <a:path w="926" h="926" extrusionOk="0">
                  <a:moveTo>
                    <a:pt x="463" y="1"/>
                  </a:moveTo>
                  <a:cubicBezTo>
                    <a:pt x="208" y="1"/>
                    <a:pt x="0" y="207"/>
                    <a:pt x="0" y="463"/>
                  </a:cubicBezTo>
                  <a:cubicBezTo>
                    <a:pt x="0" y="719"/>
                    <a:pt x="207" y="926"/>
                    <a:pt x="463" y="926"/>
                  </a:cubicBezTo>
                  <a:cubicBezTo>
                    <a:pt x="718" y="926"/>
                    <a:pt x="925" y="719"/>
                    <a:pt x="925" y="463"/>
                  </a:cubicBezTo>
                  <a:cubicBezTo>
                    <a:pt x="925" y="207"/>
                    <a:pt x="718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5836604" y="1652232"/>
              <a:ext cx="32537" cy="32537"/>
            </a:xfrm>
            <a:custGeom>
              <a:avLst/>
              <a:gdLst/>
              <a:ahLst/>
              <a:cxnLst/>
              <a:rect l="l" t="t" r="r" b="b"/>
              <a:pathLst>
                <a:path w="926" h="926" extrusionOk="0">
                  <a:moveTo>
                    <a:pt x="463" y="1"/>
                  </a:moveTo>
                  <a:cubicBezTo>
                    <a:pt x="209" y="1"/>
                    <a:pt x="1" y="207"/>
                    <a:pt x="1" y="463"/>
                  </a:cubicBezTo>
                  <a:cubicBezTo>
                    <a:pt x="1" y="719"/>
                    <a:pt x="209" y="926"/>
                    <a:pt x="463" y="926"/>
                  </a:cubicBezTo>
                  <a:cubicBezTo>
                    <a:pt x="719" y="926"/>
                    <a:pt x="926" y="719"/>
                    <a:pt x="926" y="463"/>
                  </a:cubicBezTo>
                  <a:cubicBezTo>
                    <a:pt x="926" y="207"/>
                    <a:pt x="719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5663302" y="1630517"/>
              <a:ext cx="32608" cy="36332"/>
            </a:xfrm>
            <a:custGeom>
              <a:avLst/>
              <a:gdLst/>
              <a:ahLst/>
              <a:cxnLst/>
              <a:rect l="l" t="t" r="r" b="b"/>
              <a:pathLst>
                <a:path w="928" h="1034" extrusionOk="0">
                  <a:moveTo>
                    <a:pt x="463" y="1"/>
                  </a:moveTo>
                  <a:cubicBezTo>
                    <a:pt x="207" y="1"/>
                    <a:pt x="0" y="209"/>
                    <a:pt x="0" y="464"/>
                  </a:cubicBezTo>
                  <a:lnTo>
                    <a:pt x="0" y="1034"/>
                  </a:lnTo>
                  <a:cubicBezTo>
                    <a:pt x="145" y="964"/>
                    <a:pt x="304" y="929"/>
                    <a:pt x="463" y="929"/>
                  </a:cubicBezTo>
                  <a:cubicBezTo>
                    <a:pt x="621" y="929"/>
                    <a:pt x="780" y="963"/>
                    <a:pt x="928" y="1034"/>
                  </a:cubicBezTo>
                  <a:lnTo>
                    <a:pt x="928" y="473"/>
                  </a:lnTo>
                  <a:cubicBezTo>
                    <a:pt x="928" y="253"/>
                    <a:pt x="751" y="37"/>
                    <a:pt x="532" y="6"/>
                  </a:cubicBezTo>
                  <a:cubicBezTo>
                    <a:pt x="509" y="3"/>
                    <a:pt x="486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5663302" y="1684735"/>
              <a:ext cx="32537" cy="32537"/>
            </a:xfrm>
            <a:custGeom>
              <a:avLst/>
              <a:gdLst/>
              <a:ahLst/>
              <a:cxnLst/>
              <a:rect l="l" t="t" r="r" b="b"/>
              <a:pathLst>
                <a:path w="926" h="926" extrusionOk="0">
                  <a:moveTo>
                    <a:pt x="463" y="1"/>
                  </a:moveTo>
                  <a:cubicBezTo>
                    <a:pt x="207" y="1"/>
                    <a:pt x="0" y="209"/>
                    <a:pt x="0" y="463"/>
                  </a:cubicBezTo>
                  <a:cubicBezTo>
                    <a:pt x="0" y="719"/>
                    <a:pt x="207" y="926"/>
                    <a:pt x="463" y="926"/>
                  </a:cubicBezTo>
                  <a:cubicBezTo>
                    <a:pt x="717" y="926"/>
                    <a:pt x="925" y="719"/>
                    <a:pt x="925" y="463"/>
                  </a:cubicBezTo>
                  <a:cubicBezTo>
                    <a:pt x="925" y="207"/>
                    <a:pt x="718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5728484" y="1702866"/>
              <a:ext cx="32643" cy="36192"/>
            </a:xfrm>
            <a:custGeom>
              <a:avLst/>
              <a:gdLst/>
              <a:ahLst/>
              <a:cxnLst/>
              <a:rect l="l" t="t" r="r" b="b"/>
              <a:pathLst>
                <a:path w="929" h="1030" extrusionOk="0">
                  <a:moveTo>
                    <a:pt x="1" y="1"/>
                  </a:moveTo>
                  <a:lnTo>
                    <a:pt x="1" y="1030"/>
                  </a:lnTo>
                  <a:lnTo>
                    <a:pt x="929" y="1030"/>
                  </a:lnTo>
                  <a:lnTo>
                    <a:pt x="929" y="1"/>
                  </a:lnTo>
                  <a:cubicBezTo>
                    <a:pt x="784" y="69"/>
                    <a:pt x="624" y="105"/>
                    <a:pt x="464" y="105"/>
                  </a:cubicBezTo>
                  <a:cubicBezTo>
                    <a:pt x="307" y="105"/>
                    <a:pt x="149" y="7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5782210" y="1702866"/>
              <a:ext cx="32643" cy="36192"/>
            </a:xfrm>
            <a:custGeom>
              <a:avLst/>
              <a:gdLst/>
              <a:ahLst/>
              <a:cxnLst/>
              <a:rect l="l" t="t" r="r" b="b"/>
              <a:pathLst>
                <a:path w="929" h="1030" extrusionOk="0">
                  <a:moveTo>
                    <a:pt x="1" y="1"/>
                  </a:moveTo>
                  <a:lnTo>
                    <a:pt x="1" y="1030"/>
                  </a:lnTo>
                  <a:lnTo>
                    <a:pt x="929" y="1030"/>
                  </a:lnTo>
                  <a:lnTo>
                    <a:pt x="929" y="1"/>
                  </a:lnTo>
                  <a:cubicBezTo>
                    <a:pt x="782" y="70"/>
                    <a:pt x="623" y="105"/>
                    <a:pt x="464" y="105"/>
                  </a:cubicBezTo>
                  <a:cubicBezTo>
                    <a:pt x="306" y="105"/>
                    <a:pt x="148" y="7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5836920" y="1702866"/>
              <a:ext cx="32643" cy="36192"/>
            </a:xfrm>
            <a:custGeom>
              <a:avLst/>
              <a:gdLst/>
              <a:ahLst/>
              <a:cxnLst/>
              <a:rect l="l" t="t" r="r" b="b"/>
              <a:pathLst>
                <a:path w="929" h="1030" extrusionOk="0">
                  <a:moveTo>
                    <a:pt x="1" y="1"/>
                  </a:moveTo>
                  <a:lnTo>
                    <a:pt x="1" y="1030"/>
                  </a:lnTo>
                  <a:lnTo>
                    <a:pt x="929" y="1030"/>
                  </a:lnTo>
                  <a:lnTo>
                    <a:pt x="929" y="1"/>
                  </a:lnTo>
                  <a:cubicBezTo>
                    <a:pt x="782" y="70"/>
                    <a:pt x="623" y="105"/>
                    <a:pt x="464" y="105"/>
                  </a:cubicBezTo>
                  <a:cubicBezTo>
                    <a:pt x="305" y="105"/>
                    <a:pt x="147" y="7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5890646" y="1702866"/>
              <a:ext cx="32643" cy="36192"/>
            </a:xfrm>
            <a:custGeom>
              <a:avLst/>
              <a:gdLst/>
              <a:ahLst/>
              <a:cxnLst/>
              <a:rect l="l" t="t" r="r" b="b"/>
              <a:pathLst>
                <a:path w="929" h="1030" extrusionOk="0">
                  <a:moveTo>
                    <a:pt x="1" y="1"/>
                  </a:moveTo>
                  <a:lnTo>
                    <a:pt x="1" y="1030"/>
                  </a:lnTo>
                  <a:lnTo>
                    <a:pt x="929" y="1030"/>
                  </a:lnTo>
                  <a:lnTo>
                    <a:pt x="929" y="1"/>
                  </a:lnTo>
                  <a:cubicBezTo>
                    <a:pt x="784" y="69"/>
                    <a:pt x="625" y="105"/>
                    <a:pt x="464" y="105"/>
                  </a:cubicBezTo>
                  <a:cubicBezTo>
                    <a:pt x="308" y="105"/>
                    <a:pt x="150" y="7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5673879" y="1727498"/>
              <a:ext cx="32608" cy="49544"/>
            </a:xfrm>
            <a:custGeom>
              <a:avLst/>
              <a:gdLst/>
              <a:ahLst/>
              <a:cxnLst/>
              <a:rect l="l" t="t" r="r" b="b"/>
              <a:pathLst>
                <a:path w="928" h="1410" extrusionOk="0">
                  <a:moveTo>
                    <a:pt x="927" y="0"/>
                  </a:moveTo>
                  <a:cubicBezTo>
                    <a:pt x="724" y="208"/>
                    <a:pt x="449" y="325"/>
                    <a:pt x="158" y="325"/>
                  </a:cubicBezTo>
                  <a:cubicBezTo>
                    <a:pt x="106" y="325"/>
                    <a:pt x="54" y="322"/>
                    <a:pt x="1" y="314"/>
                  </a:cubicBezTo>
                  <a:lnTo>
                    <a:pt x="1" y="314"/>
                  </a:lnTo>
                  <a:lnTo>
                    <a:pt x="927" y="1410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37"/>
          <p:cNvGrpSpPr/>
          <p:nvPr/>
        </p:nvGrpSpPr>
        <p:grpSpPr>
          <a:xfrm>
            <a:off x="905157" y="3342903"/>
            <a:ext cx="459361" cy="450505"/>
            <a:chOff x="3162241" y="3336368"/>
            <a:chExt cx="375694" cy="368421"/>
          </a:xfrm>
        </p:grpSpPr>
        <p:sp>
          <p:nvSpPr>
            <p:cNvPr id="472" name="Google Shape;472;p37"/>
            <p:cNvSpPr/>
            <p:nvPr/>
          </p:nvSpPr>
          <p:spPr>
            <a:xfrm>
              <a:off x="3272680" y="3382434"/>
              <a:ext cx="61139" cy="61174"/>
            </a:xfrm>
            <a:custGeom>
              <a:avLst/>
              <a:gdLst/>
              <a:ahLst/>
              <a:cxnLst/>
              <a:rect l="l" t="t" r="r" b="b"/>
              <a:pathLst>
                <a:path w="1740" h="1741" extrusionOk="0">
                  <a:moveTo>
                    <a:pt x="871" y="0"/>
                  </a:moveTo>
                  <a:lnTo>
                    <a:pt x="1" y="870"/>
                  </a:lnTo>
                  <a:lnTo>
                    <a:pt x="871" y="1740"/>
                  </a:lnTo>
                  <a:lnTo>
                    <a:pt x="1739" y="870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3226860" y="3336649"/>
              <a:ext cx="61139" cy="61104"/>
            </a:xfrm>
            <a:custGeom>
              <a:avLst/>
              <a:gdLst/>
              <a:ahLst/>
              <a:cxnLst/>
              <a:rect l="l" t="t" r="r" b="b"/>
              <a:pathLst>
                <a:path w="1740" h="1739" extrusionOk="0">
                  <a:moveTo>
                    <a:pt x="871" y="0"/>
                  </a:moveTo>
                  <a:lnTo>
                    <a:pt x="1" y="869"/>
                  </a:lnTo>
                  <a:lnTo>
                    <a:pt x="871" y="1739"/>
                  </a:lnTo>
                  <a:lnTo>
                    <a:pt x="1739" y="869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3181040" y="3382434"/>
              <a:ext cx="61104" cy="61174"/>
            </a:xfrm>
            <a:custGeom>
              <a:avLst/>
              <a:gdLst/>
              <a:ahLst/>
              <a:cxnLst/>
              <a:rect l="l" t="t" r="r" b="b"/>
              <a:pathLst>
                <a:path w="1739" h="1741" extrusionOk="0">
                  <a:moveTo>
                    <a:pt x="870" y="0"/>
                  </a:moveTo>
                  <a:lnTo>
                    <a:pt x="0" y="870"/>
                  </a:lnTo>
                  <a:lnTo>
                    <a:pt x="870" y="1740"/>
                  </a:lnTo>
                  <a:lnTo>
                    <a:pt x="1739" y="870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3226860" y="3428254"/>
              <a:ext cx="61139" cy="61104"/>
            </a:xfrm>
            <a:custGeom>
              <a:avLst/>
              <a:gdLst/>
              <a:ahLst/>
              <a:cxnLst/>
              <a:rect l="l" t="t" r="r" b="b"/>
              <a:pathLst>
                <a:path w="1740" h="1739" extrusionOk="0">
                  <a:moveTo>
                    <a:pt x="871" y="0"/>
                  </a:moveTo>
                  <a:lnTo>
                    <a:pt x="1" y="870"/>
                  </a:lnTo>
                  <a:lnTo>
                    <a:pt x="871" y="1739"/>
                  </a:lnTo>
                  <a:lnTo>
                    <a:pt x="1739" y="870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3425425" y="3535214"/>
              <a:ext cx="61139" cy="61139"/>
            </a:xfrm>
            <a:custGeom>
              <a:avLst/>
              <a:gdLst/>
              <a:ahLst/>
              <a:cxnLst/>
              <a:rect l="l" t="t" r="r" b="b"/>
              <a:pathLst>
                <a:path w="1740" h="1740" extrusionOk="0">
                  <a:moveTo>
                    <a:pt x="869" y="1"/>
                  </a:moveTo>
                  <a:lnTo>
                    <a:pt x="1" y="869"/>
                  </a:lnTo>
                  <a:lnTo>
                    <a:pt x="869" y="1739"/>
                  </a:lnTo>
                  <a:lnTo>
                    <a:pt x="1739" y="869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3425390" y="3626819"/>
              <a:ext cx="61174" cy="61174"/>
            </a:xfrm>
            <a:custGeom>
              <a:avLst/>
              <a:gdLst/>
              <a:ahLst/>
              <a:cxnLst/>
              <a:rect l="l" t="t" r="r" b="b"/>
              <a:pathLst>
                <a:path w="1741" h="1741" extrusionOk="0">
                  <a:moveTo>
                    <a:pt x="870" y="1"/>
                  </a:moveTo>
                  <a:lnTo>
                    <a:pt x="0" y="871"/>
                  </a:lnTo>
                  <a:lnTo>
                    <a:pt x="870" y="1740"/>
                  </a:lnTo>
                  <a:lnTo>
                    <a:pt x="1740" y="871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3471210" y="3581034"/>
              <a:ext cx="61174" cy="61139"/>
            </a:xfrm>
            <a:custGeom>
              <a:avLst/>
              <a:gdLst/>
              <a:ahLst/>
              <a:cxnLst/>
              <a:rect l="l" t="t" r="r" b="b"/>
              <a:pathLst>
                <a:path w="1741" h="1740" extrusionOk="0">
                  <a:moveTo>
                    <a:pt x="871" y="1"/>
                  </a:moveTo>
                  <a:lnTo>
                    <a:pt x="1" y="869"/>
                  </a:lnTo>
                  <a:lnTo>
                    <a:pt x="871" y="1739"/>
                  </a:lnTo>
                  <a:lnTo>
                    <a:pt x="1741" y="869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3379605" y="3580999"/>
              <a:ext cx="61139" cy="61174"/>
            </a:xfrm>
            <a:custGeom>
              <a:avLst/>
              <a:gdLst/>
              <a:ahLst/>
              <a:cxnLst/>
              <a:rect l="l" t="t" r="r" b="b"/>
              <a:pathLst>
                <a:path w="1740" h="1741" extrusionOk="0">
                  <a:moveTo>
                    <a:pt x="869" y="0"/>
                  </a:moveTo>
                  <a:lnTo>
                    <a:pt x="1" y="870"/>
                  </a:lnTo>
                  <a:lnTo>
                    <a:pt x="869" y="1740"/>
                  </a:lnTo>
                  <a:lnTo>
                    <a:pt x="1739" y="870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3364074" y="3336368"/>
              <a:ext cx="173860" cy="168555"/>
            </a:xfrm>
            <a:custGeom>
              <a:avLst/>
              <a:gdLst/>
              <a:ahLst/>
              <a:cxnLst/>
              <a:rect l="l" t="t" r="r" b="b"/>
              <a:pathLst>
                <a:path w="4948" h="4797" extrusionOk="0">
                  <a:moveTo>
                    <a:pt x="3262" y="1"/>
                  </a:moveTo>
                  <a:cubicBezTo>
                    <a:pt x="2868" y="1"/>
                    <a:pt x="2475" y="150"/>
                    <a:pt x="2175" y="450"/>
                  </a:cubicBezTo>
                  <a:lnTo>
                    <a:pt x="1522" y="1101"/>
                  </a:lnTo>
                  <a:lnTo>
                    <a:pt x="2392" y="1971"/>
                  </a:lnTo>
                  <a:lnTo>
                    <a:pt x="1958" y="2406"/>
                  </a:lnTo>
                  <a:lnTo>
                    <a:pt x="871" y="1319"/>
                  </a:lnTo>
                  <a:lnTo>
                    <a:pt x="1" y="2189"/>
                  </a:lnTo>
                  <a:lnTo>
                    <a:pt x="2609" y="4797"/>
                  </a:lnTo>
                  <a:lnTo>
                    <a:pt x="3479" y="3927"/>
                  </a:lnTo>
                  <a:lnTo>
                    <a:pt x="2392" y="2841"/>
                  </a:lnTo>
                  <a:lnTo>
                    <a:pt x="2826" y="2406"/>
                  </a:lnTo>
                  <a:lnTo>
                    <a:pt x="3696" y="3276"/>
                  </a:lnTo>
                  <a:lnTo>
                    <a:pt x="4349" y="2623"/>
                  </a:lnTo>
                  <a:cubicBezTo>
                    <a:pt x="4947" y="2023"/>
                    <a:pt x="4947" y="1049"/>
                    <a:pt x="4349" y="450"/>
                  </a:cubicBezTo>
                  <a:cubicBezTo>
                    <a:pt x="4050" y="150"/>
                    <a:pt x="3656" y="1"/>
                    <a:pt x="3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3250121" y="3428500"/>
              <a:ext cx="190410" cy="190410"/>
            </a:xfrm>
            <a:custGeom>
              <a:avLst/>
              <a:gdLst/>
              <a:ahLst/>
              <a:cxnLst/>
              <a:rect l="l" t="t" r="r" b="b"/>
              <a:pathLst>
                <a:path w="5419" h="5419" extrusionOk="0">
                  <a:moveTo>
                    <a:pt x="2810" y="1"/>
                  </a:moveTo>
                  <a:lnTo>
                    <a:pt x="1947" y="863"/>
                  </a:lnTo>
                  <a:lnTo>
                    <a:pt x="1513" y="428"/>
                  </a:lnTo>
                  <a:lnTo>
                    <a:pt x="1079" y="863"/>
                  </a:lnTo>
                  <a:lnTo>
                    <a:pt x="1513" y="1298"/>
                  </a:lnTo>
                  <a:lnTo>
                    <a:pt x="0" y="2810"/>
                  </a:lnTo>
                  <a:lnTo>
                    <a:pt x="2609" y="5418"/>
                  </a:lnTo>
                  <a:lnTo>
                    <a:pt x="4121" y="3906"/>
                  </a:lnTo>
                  <a:lnTo>
                    <a:pt x="4556" y="4340"/>
                  </a:lnTo>
                  <a:lnTo>
                    <a:pt x="4991" y="3906"/>
                  </a:lnTo>
                  <a:lnTo>
                    <a:pt x="4556" y="3472"/>
                  </a:lnTo>
                  <a:lnTo>
                    <a:pt x="5418" y="2609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3162241" y="3565433"/>
              <a:ext cx="141358" cy="139355"/>
            </a:xfrm>
            <a:custGeom>
              <a:avLst/>
              <a:gdLst/>
              <a:ahLst/>
              <a:cxnLst/>
              <a:rect l="l" t="t" r="r" b="b"/>
              <a:pathLst>
                <a:path w="4023" h="3966" extrusionOk="0">
                  <a:moveTo>
                    <a:pt x="2719" y="0"/>
                  </a:moveTo>
                  <a:lnTo>
                    <a:pt x="2258" y="463"/>
                  </a:lnTo>
                  <a:cubicBezTo>
                    <a:pt x="2064" y="348"/>
                    <a:pt x="1847" y="291"/>
                    <a:pt x="1630" y="291"/>
                  </a:cubicBezTo>
                  <a:cubicBezTo>
                    <a:pt x="1315" y="291"/>
                    <a:pt x="1001" y="411"/>
                    <a:pt x="761" y="651"/>
                  </a:cubicBezTo>
                  <a:lnTo>
                    <a:pt x="1849" y="1740"/>
                  </a:lnTo>
                  <a:lnTo>
                    <a:pt x="1112" y="2476"/>
                  </a:lnTo>
                  <a:cubicBezTo>
                    <a:pt x="1026" y="2444"/>
                    <a:pt x="935" y="2428"/>
                    <a:pt x="843" y="2428"/>
                  </a:cubicBezTo>
                  <a:cubicBezTo>
                    <a:pt x="647" y="2428"/>
                    <a:pt x="451" y="2503"/>
                    <a:pt x="300" y="2653"/>
                  </a:cubicBezTo>
                  <a:cubicBezTo>
                    <a:pt x="0" y="2954"/>
                    <a:pt x="0" y="3441"/>
                    <a:pt x="300" y="3740"/>
                  </a:cubicBezTo>
                  <a:cubicBezTo>
                    <a:pt x="451" y="3890"/>
                    <a:pt x="647" y="3966"/>
                    <a:pt x="844" y="3966"/>
                  </a:cubicBezTo>
                  <a:cubicBezTo>
                    <a:pt x="1040" y="3966"/>
                    <a:pt x="1237" y="3890"/>
                    <a:pt x="1386" y="3740"/>
                  </a:cubicBezTo>
                  <a:cubicBezTo>
                    <a:pt x="1612" y="3514"/>
                    <a:pt x="1669" y="3183"/>
                    <a:pt x="1554" y="2905"/>
                  </a:cubicBezTo>
                  <a:lnTo>
                    <a:pt x="2284" y="2174"/>
                  </a:lnTo>
                  <a:lnTo>
                    <a:pt x="3370" y="3260"/>
                  </a:lnTo>
                  <a:cubicBezTo>
                    <a:pt x="3773" y="2855"/>
                    <a:pt x="3837" y="2238"/>
                    <a:pt x="3560" y="1767"/>
                  </a:cubicBezTo>
                  <a:lnTo>
                    <a:pt x="4023" y="1304"/>
                  </a:lnTo>
                  <a:lnTo>
                    <a:pt x="27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37"/>
          <p:cNvGrpSpPr/>
          <p:nvPr/>
        </p:nvGrpSpPr>
        <p:grpSpPr>
          <a:xfrm>
            <a:off x="3621229" y="3338518"/>
            <a:ext cx="459356" cy="459275"/>
            <a:chOff x="6423902" y="3336368"/>
            <a:chExt cx="368487" cy="368452"/>
          </a:xfrm>
        </p:grpSpPr>
        <p:sp>
          <p:nvSpPr>
            <p:cNvPr id="484" name="Google Shape;484;p37"/>
            <p:cNvSpPr/>
            <p:nvPr/>
          </p:nvSpPr>
          <p:spPr>
            <a:xfrm>
              <a:off x="6575629" y="3488094"/>
              <a:ext cx="65075" cy="65040"/>
            </a:xfrm>
            <a:custGeom>
              <a:avLst/>
              <a:gdLst/>
              <a:ahLst/>
              <a:cxnLst/>
              <a:rect l="l" t="t" r="r" b="b"/>
              <a:pathLst>
                <a:path w="1852" h="1851" extrusionOk="0">
                  <a:moveTo>
                    <a:pt x="1226" y="596"/>
                  </a:moveTo>
                  <a:lnTo>
                    <a:pt x="1226" y="1226"/>
                  </a:lnTo>
                  <a:lnTo>
                    <a:pt x="598" y="1226"/>
                  </a:lnTo>
                  <a:lnTo>
                    <a:pt x="598" y="596"/>
                  </a:lnTo>
                  <a:close/>
                  <a:moveTo>
                    <a:pt x="925" y="0"/>
                  </a:moveTo>
                  <a:cubicBezTo>
                    <a:pt x="415" y="0"/>
                    <a:pt x="0" y="414"/>
                    <a:pt x="0" y="925"/>
                  </a:cubicBezTo>
                  <a:cubicBezTo>
                    <a:pt x="0" y="1435"/>
                    <a:pt x="415" y="1850"/>
                    <a:pt x="925" y="1850"/>
                  </a:cubicBezTo>
                  <a:cubicBezTo>
                    <a:pt x="1437" y="1850"/>
                    <a:pt x="1852" y="1435"/>
                    <a:pt x="1852" y="925"/>
                  </a:cubicBezTo>
                  <a:cubicBezTo>
                    <a:pt x="1852" y="415"/>
                    <a:pt x="143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6423902" y="3336368"/>
              <a:ext cx="368487" cy="368452"/>
            </a:xfrm>
            <a:custGeom>
              <a:avLst/>
              <a:gdLst/>
              <a:ahLst/>
              <a:cxnLst/>
              <a:rect l="l" t="t" r="r" b="b"/>
              <a:pathLst>
                <a:path w="10487" h="10486" extrusionOk="0">
                  <a:moveTo>
                    <a:pt x="5243" y="3701"/>
                  </a:moveTo>
                  <a:cubicBezTo>
                    <a:pt x="6094" y="3701"/>
                    <a:pt x="6785" y="4393"/>
                    <a:pt x="6785" y="5243"/>
                  </a:cubicBezTo>
                  <a:cubicBezTo>
                    <a:pt x="6785" y="6092"/>
                    <a:pt x="6094" y="6784"/>
                    <a:pt x="5243" y="6784"/>
                  </a:cubicBezTo>
                  <a:cubicBezTo>
                    <a:pt x="4394" y="6784"/>
                    <a:pt x="3702" y="6092"/>
                    <a:pt x="3702" y="5243"/>
                  </a:cubicBezTo>
                  <a:cubicBezTo>
                    <a:pt x="3702" y="4393"/>
                    <a:pt x="4394" y="3701"/>
                    <a:pt x="5243" y="3701"/>
                  </a:cubicBezTo>
                  <a:close/>
                  <a:moveTo>
                    <a:pt x="1" y="1"/>
                  </a:moveTo>
                  <a:lnTo>
                    <a:pt x="1" y="2276"/>
                  </a:lnTo>
                  <a:lnTo>
                    <a:pt x="930" y="3206"/>
                  </a:lnTo>
                  <a:lnTo>
                    <a:pt x="930" y="4315"/>
                  </a:lnTo>
                  <a:lnTo>
                    <a:pt x="936" y="4315"/>
                  </a:lnTo>
                  <a:cubicBezTo>
                    <a:pt x="471" y="4712"/>
                    <a:pt x="199" y="5020"/>
                    <a:pt x="184" y="5039"/>
                  </a:cubicBezTo>
                  <a:lnTo>
                    <a:pt x="4" y="5243"/>
                  </a:lnTo>
                  <a:lnTo>
                    <a:pt x="184" y="5447"/>
                  </a:lnTo>
                  <a:cubicBezTo>
                    <a:pt x="200" y="5465"/>
                    <a:pt x="471" y="5773"/>
                    <a:pt x="936" y="6171"/>
                  </a:cubicBezTo>
                  <a:lnTo>
                    <a:pt x="930" y="6171"/>
                  </a:lnTo>
                  <a:lnTo>
                    <a:pt x="930" y="7276"/>
                  </a:lnTo>
                  <a:lnTo>
                    <a:pt x="1" y="8201"/>
                  </a:lnTo>
                  <a:lnTo>
                    <a:pt x="1" y="10485"/>
                  </a:lnTo>
                  <a:lnTo>
                    <a:pt x="630" y="10485"/>
                  </a:lnTo>
                  <a:lnTo>
                    <a:pt x="630" y="8454"/>
                  </a:lnTo>
                  <a:lnTo>
                    <a:pt x="1558" y="7529"/>
                  </a:lnTo>
                  <a:lnTo>
                    <a:pt x="1558" y="6651"/>
                  </a:lnTo>
                  <a:cubicBezTo>
                    <a:pt x="1852" y="6870"/>
                    <a:pt x="2150" y="7065"/>
                    <a:pt x="2459" y="7239"/>
                  </a:cubicBezTo>
                  <a:lnTo>
                    <a:pt x="2459" y="7890"/>
                  </a:lnTo>
                  <a:lnTo>
                    <a:pt x="1558" y="8815"/>
                  </a:lnTo>
                  <a:lnTo>
                    <a:pt x="1558" y="10485"/>
                  </a:lnTo>
                  <a:lnTo>
                    <a:pt x="2159" y="10485"/>
                  </a:lnTo>
                  <a:lnTo>
                    <a:pt x="2159" y="9071"/>
                  </a:lnTo>
                  <a:lnTo>
                    <a:pt x="3087" y="8146"/>
                  </a:lnTo>
                  <a:lnTo>
                    <a:pt x="3087" y="7539"/>
                  </a:lnTo>
                  <a:cubicBezTo>
                    <a:pt x="3398" y="7673"/>
                    <a:pt x="3708" y="7779"/>
                    <a:pt x="4015" y="7858"/>
                  </a:cubicBezTo>
                  <a:lnTo>
                    <a:pt x="4015" y="8507"/>
                  </a:lnTo>
                  <a:lnTo>
                    <a:pt x="3087" y="9432"/>
                  </a:lnTo>
                  <a:lnTo>
                    <a:pt x="3087" y="10485"/>
                  </a:lnTo>
                  <a:lnTo>
                    <a:pt x="3688" y="10485"/>
                  </a:lnTo>
                  <a:lnTo>
                    <a:pt x="3688" y="9687"/>
                  </a:lnTo>
                  <a:lnTo>
                    <a:pt x="4616" y="8762"/>
                  </a:lnTo>
                  <a:lnTo>
                    <a:pt x="4616" y="7977"/>
                  </a:lnTo>
                  <a:cubicBezTo>
                    <a:pt x="4823" y="8003"/>
                    <a:pt x="5026" y="8017"/>
                    <a:pt x="5230" y="8017"/>
                  </a:cubicBezTo>
                  <a:cubicBezTo>
                    <a:pt x="5432" y="8017"/>
                    <a:pt x="5635" y="8004"/>
                    <a:pt x="5845" y="7977"/>
                  </a:cubicBezTo>
                  <a:lnTo>
                    <a:pt x="5845" y="8762"/>
                  </a:lnTo>
                  <a:lnTo>
                    <a:pt x="6773" y="9687"/>
                  </a:lnTo>
                  <a:lnTo>
                    <a:pt x="6773" y="10485"/>
                  </a:lnTo>
                  <a:lnTo>
                    <a:pt x="7401" y="10485"/>
                  </a:lnTo>
                  <a:lnTo>
                    <a:pt x="7401" y="9432"/>
                  </a:lnTo>
                  <a:lnTo>
                    <a:pt x="6473" y="8507"/>
                  </a:lnTo>
                  <a:lnTo>
                    <a:pt x="6473" y="7858"/>
                  </a:lnTo>
                  <a:cubicBezTo>
                    <a:pt x="6781" y="7779"/>
                    <a:pt x="7090" y="7673"/>
                    <a:pt x="7401" y="7539"/>
                  </a:cubicBezTo>
                  <a:lnTo>
                    <a:pt x="7401" y="8146"/>
                  </a:lnTo>
                  <a:lnTo>
                    <a:pt x="8329" y="9071"/>
                  </a:lnTo>
                  <a:lnTo>
                    <a:pt x="8329" y="10485"/>
                  </a:lnTo>
                  <a:lnTo>
                    <a:pt x="8930" y="10485"/>
                  </a:lnTo>
                  <a:lnTo>
                    <a:pt x="8930" y="8815"/>
                  </a:lnTo>
                  <a:lnTo>
                    <a:pt x="8029" y="7890"/>
                  </a:lnTo>
                  <a:lnTo>
                    <a:pt x="8029" y="7239"/>
                  </a:lnTo>
                  <a:cubicBezTo>
                    <a:pt x="8339" y="7065"/>
                    <a:pt x="8637" y="6869"/>
                    <a:pt x="8930" y="6651"/>
                  </a:cubicBezTo>
                  <a:lnTo>
                    <a:pt x="8930" y="7527"/>
                  </a:lnTo>
                  <a:lnTo>
                    <a:pt x="9858" y="8455"/>
                  </a:lnTo>
                  <a:lnTo>
                    <a:pt x="9858" y="10485"/>
                  </a:lnTo>
                  <a:lnTo>
                    <a:pt x="10487" y="10485"/>
                  </a:lnTo>
                  <a:lnTo>
                    <a:pt x="10487" y="8209"/>
                  </a:lnTo>
                  <a:lnTo>
                    <a:pt x="9557" y="7281"/>
                  </a:lnTo>
                  <a:lnTo>
                    <a:pt x="9557" y="6171"/>
                  </a:lnTo>
                  <a:lnTo>
                    <a:pt x="9553" y="6171"/>
                  </a:lnTo>
                  <a:cubicBezTo>
                    <a:pt x="10017" y="5773"/>
                    <a:pt x="10289" y="5465"/>
                    <a:pt x="10304" y="5447"/>
                  </a:cubicBezTo>
                  <a:lnTo>
                    <a:pt x="10484" y="5243"/>
                  </a:lnTo>
                  <a:lnTo>
                    <a:pt x="10304" y="5038"/>
                  </a:lnTo>
                  <a:cubicBezTo>
                    <a:pt x="10289" y="5020"/>
                    <a:pt x="10017" y="4712"/>
                    <a:pt x="9553" y="4314"/>
                  </a:cubicBezTo>
                  <a:lnTo>
                    <a:pt x="9557" y="4314"/>
                  </a:lnTo>
                  <a:lnTo>
                    <a:pt x="9557" y="3204"/>
                  </a:lnTo>
                  <a:lnTo>
                    <a:pt x="10487" y="2276"/>
                  </a:lnTo>
                  <a:lnTo>
                    <a:pt x="10487" y="1"/>
                  </a:lnTo>
                  <a:lnTo>
                    <a:pt x="9858" y="1"/>
                  </a:lnTo>
                  <a:lnTo>
                    <a:pt x="9858" y="2031"/>
                  </a:lnTo>
                  <a:lnTo>
                    <a:pt x="8930" y="2956"/>
                  </a:lnTo>
                  <a:lnTo>
                    <a:pt x="8930" y="3835"/>
                  </a:lnTo>
                  <a:cubicBezTo>
                    <a:pt x="8638" y="3616"/>
                    <a:pt x="8339" y="3421"/>
                    <a:pt x="8029" y="3246"/>
                  </a:cubicBezTo>
                  <a:lnTo>
                    <a:pt x="8029" y="2596"/>
                  </a:lnTo>
                  <a:lnTo>
                    <a:pt x="8930" y="1670"/>
                  </a:lnTo>
                  <a:lnTo>
                    <a:pt x="8930" y="1"/>
                  </a:lnTo>
                  <a:lnTo>
                    <a:pt x="8329" y="1"/>
                  </a:lnTo>
                  <a:lnTo>
                    <a:pt x="8329" y="1415"/>
                  </a:lnTo>
                  <a:lnTo>
                    <a:pt x="7401" y="2340"/>
                  </a:lnTo>
                  <a:lnTo>
                    <a:pt x="7401" y="2946"/>
                  </a:lnTo>
                  <a:cubicBezTo>
                    <a:pt x="7090" y="2813"/>
                    <a:pt x="6779" y="2706"/>
                    <a:pt x="6473" y="2629"/>
                  </a:cubicBezTo>
                  <a:lnTo>
                    <a:pt x="6473" y="1979"/>
                  </a:lnTo>
                  <a:lnTo>
                    <a:pt x="7401" y="1054"/>
                  </a:lnTo>
                  <a:lnTo>
                    <a:pt x="7401" y="1"/>
                  </a:lnTo>
                  <a:lnTo>
                    <a:pt x="6800" y="1"/>
                  </a:lnTo>
                  <a:lnTo>
                    <a:pt x="6800" y="798"/>
                  </a:lnTo>
                  <a:lnTo>
                    <a:pt x="5872" y="1723"/>
                  </a:lnTo>
                  <a:lnTo>
                    <a:pt x="5872" y="2510"/>
                  </a:lnTo>
                  <a:cubicBezTo>
                    <a:pt x="5660" y="2482"/>
                    <a:pt x="5452" y="2468"/>
                    <a:pt x="5244" y="2468"/>
                  </a:cubicBezTo>
                  <a:cubicBezTo>
                    <a:pt x="5038" y="2468"/>
                    <a:pt x="4831" y="2482"/>
                    <a:pt x="4616" y="2510"/>
                  </a:cubicBezTo>
                  <a:lnTo>
                    <a:pt x="4616" y="1723"/>
                  </a:lnTo>
                  <a:lnTo>
                    <a:pt x="3688" y="798"/>
                  </a:lnTo>
                  <a:lnTo>
                    <a:pt x="3688" y="1"/>
                  </a:lnTo>
                  <a:lnTo>
                    <a:pt x="3087" y="1"/>
                  </a:lnTo>
                  <a:lnTo>
                    <a:pt x="3087" y="1054"/>
                  </a:lnTo>
                  <a:lnTo>
                    <a:pt x="4015" y="1979"/>
                  </a:lnTo>
                  <a:lnTo>
                    <a:pt x="4015" y="2629"/>
                  </a:lnTo>
                  <a:cubicBezTo>
                    <a:pt x="3708" y="2706"/>
                    <a:pt x="3398" y="2813"/>
                    <a:pt x="3087" y="2946"/>
                  </a:cubicBezTo>
                  <a:lnTo>
                    <a:pt x="3087" y="2340"/>
                  </a:lnTo>
                  <a:lnTo>
                    <a:pt x="2159" y="1415"/>
                  </a:lnTo>
                  <a:lnTo>
                    <a:pt x="2159" y="1"/>
                  </a:lnTo>
                  <a:lnTo>
                    <a:pt x="1558" y="1"/>
                  </a:lnTo>
                  <a:lnTo>
                    <a:pt x="1558" y="1670"/>
                  </a:lnTo>
                  <a:lnTo>
                    <a:pt x="2459" y="2596"/>
                  </a:lnTo>
                  <a:lnTo>
                    <a:pt x="2459" y="3246"/>
                  </a:lnTo>
                  <a:cubicBezTo>
                    <a:pt x="2148" y="3420"/>
                    <a:pt x="1851" y="3616"/>
                    <a:pt x="1558" y="3835"/>
                  </a:cubicBezTo>
                  <a:lnTo>
                    <a:pt x="1558" y="2959"/>
                  </a:lnTo>
                  <a:lnTo>
                    <a:pt x="630" y="2029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37"/>
          <p:cNvGrpSpPr/>
          <p:nvPr/>
        </p:nvGrpSpPr>
        <p:grpSpPr>
          <a:xfrm>
            <a:off x="6337275" y="3338477"/>
            <a:ext cx="459312" cy="459356"/>
            <a:chOff x="6423902" y="3936527"/>
            <a:chExt cx="368452" cy="368458"/>
          </a:xfrm>
        </p:grpSpPr>
        <p:sp>
          <p:nvSpPr>
            <p:cNvPr id="487" name="Google Shape;487;p37"/>
            <p:cNvSpPr/>
            <p:nvPr/>
          </p:nvSpPr>
          <p:spPr>
            <a:xfrm>
              <a:off x="6423902" y="4207055"/>
              <a:ext cx="368452" cy="32643"/>
            </a:xfrm>
            <a:custGeom>
              <a:avLst/>
              <a:gdLst/>
              <a:ahLst/>
              <a:cxnLst/>
              <a:rect l="l" t="t" r="r" b="b"/>
              <a:pathLst>
                <a:path w="10486" h="929" extrusionOk="0">
                  <a:moveTo>
                    <a:pt x="1" y="1"/>
                  </a:moveTo>
                  <a:lnTo>
                    <a:pt x="1" y="929"/>
                  </a:lnTo>
                  <a:lnTo>
                    <a:pt x="10485" y="929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6489189" y="4093875"/>
              <a:ext cx="22066" cy="32643"/>
            </a:xfrm>
            <a:custGeom>
              <a:avLst/>
              <a:gdLst/>
              <a:ahLst/>
              <a:cxnLst/>
              <a:rect l="l" t="t" r="r" b="b"/>
              <a:pathLst>
                <a:path w="628" h="929" extrusionOk="0">
                  <a:moveTo>
                    <a:pt x="0" y="1"/>
                  </a:moveTo>
                  <a:lnTo>
                    <a:pt x="0" y="929"/>
                  </a:lnTo>
                  <a:lnTo>
                    <a:pt x="628" y="9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6661823" y="3996016"/>
              <a:ext cx="22172" cy="32643"/>
            </a:xfrm>
            <a:custGeom>
              <a:avLst/>
              <a:gdLst/>
              <a:ahLst/>
              <a:cxnLst/>
              <a:rect l="l" t="t" r="r" b="b"/>
              <a:pathLst>
                <a:path w="631" h="929" extrusionOk="0">
                  <a:moveTo>
                    <a:pt x="1" y="0"/>
                  </a:moveTo>
                  <a:lnTo>
                    <a:pt x="1" y="928"/>
                  </a:lnTo>
                  <a:lnTo>
                    <a:pt x="630" y="928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6618673" y="4093875"/>
              <a:ext cx="22101" cy="32643"/>
            </a:xfrm>
            <a:custGeom>
              <a:avLst/>
              <a:gdLst/>
              <a:ahLst/>
              <a:cxnLst/>
              <a:rect l="l" t="t" r="r" b="b"/>
              <a:pathLst>
                <a:path w="629" h="929" extrusionOk="0">
                  <a:moveTo>
                    <a:pt x="1" y="1"/>
                  </a:moveTo>
                  <a:lnTo>
                    <a:pt x="1" y="929"/>
                  </a:lnTo>
                  <a:lnTo>
                    <a:pt x="628" y="9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6532339" y="3996016"/>
              <a:ext cx="22101" cy="32643"/>
            </a:xfrm>
            <a:custGeom>
              <a:avLst/>
              <a:gdLst/>
              <a:ahLst/>
              <a:cxnLst/>
              <a:rect l="l" t="t" r="r" b="b"/>
              <a:pathLst>
                <a:path w="629" h="929" extrusionOk="0">
                  <a:moveTo>
                    <a:pt x="1" y="0"/>
                  </a:moveTo>
                  <a:lnTo>
                    <a:pt x="1" y="928"/>
                  </a:lnTo>
                  <a:lnTo>
                    <a:pt x="628" y="928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6423902" y="3936527"/>
              <a:ext cx="368452" cy="249441"/>
            </a:xfrm>
            <a:custGeom>
              <a:avLst/>
              <a:gdLst/>
              <a:ahLst/>
              <a:cxnLst/>
              <a:rect l="l" t="t" r="r" b="b"/>
              <a:pathLst>
                <a:path w="10486" h="7099" extrusionOk="0">
                  <a:moveTo>
                    <a:pt x="1858" y="1092"/>
                  </a:moveTo>
                  <a:lnTo>
                    <a:pt x="1858" y="3250"/>
                  </a:lnTo>
                  <a:lnTo>
                    <a:pt x="1231" y="3250"/>
                  </a:lnTo>
                  <a:lnTo>
                    <a:pt x="1231" y="1092"/>
                  </a:lnTo>
                  <a:close/>
                  <a:moveTo>
                    <a:pt x="4315" y="1092"/>
                  </a:moveTo>
                  <a:lnTo>
                    <a:pt x="4315" y="3250"/>
                  </a:lnTo>
                  <a:lnTo>
                    <a:pt x="2459" y="3250"/>
                  </a:lnTo>
                  <a:lnTo>
                    <a:pt x="2459" y="1092"/>
                  </a:lnTo>
                  <a:close/>
                  <a:moveTo>
                    <a:pt x="5544" y="1092"/>
                  </a:moveTo>
                  <a:lnTo>
                    <a:pt x="5544" y="3250"/>
                  </a:lnTo>
                  <a:lnTo>
                    <a:pt x="4916" y="3250"/>
                  </a:lnTo>
                  <a:lnTo>
                    <a:pt x="4916" y="1092"/>
                  </a:lnTo>
                  <a:close/>
                  <a:moveTo>
                    <a:pt x="8029" y="1092"/>
                  </a:moveTo>
                  <a:lnTo>
                    <a:pt x="8029" y="3250"/>
                  </a:lnTo>
                  <a:lnTo>
                    <a:pt x="6173" y="3250"/>
                  </a:lnTo>
                  <a:lnTo>
                    <a:pt x="6173" y="1092"/>
                  </a:lnTo>
                  <a:close/>
                  <a:moveTo>
                    <a:pt x="9257" y="1092"/>
                  </a:moveTo>
                  <a:lnTo>
                    <a:pt x="9257" y="3250"/>
                  </a:lnTo>
                  <a:lnTo>
                    <a:pt x="8629" y="3250"/>
                  </a:lnTo>
                  <a:lnTo>
                    <a:pt x="8629" y="1092"/>
                  </a:lnTo>
                  <a:close/>
                  <a:moveTo>
                    <a:pt x="3087" y="3851"/>
                  </a:moveTo>
                  <a:lnTo>
                    <a:pt x="3087" y="6007"/>
                  </a:lnTo>
                  <a:lnTo>
                    <a:pt x="1231" y="6007"/>
                  </a:lnTo>
                  <a:lnTo>
                    <a:pt x="1231" y="3851"/>
                  </a:lnTo>
                  <a:close/>
                  <a:moveTo>
                    <a:pt x="4315" y="3851"/>
                  </a:moveTo>
                  <a:lnTo>
                    <a:pt x="4315" y="6007"/>
                  </a:lnTo>
                  <a:lnTo>
                    <a:pt x="3688" y="6007"/>
                  </a:lnTo>
                  <a:lnTo>
                    <a:pt x="3688" y="3851"/>
                  </a:lnTo>
                  <a:close/>
                  <a:moveTo>
                    <a:pt x="6800" y="3851"/>
                  </a:moveTo>
                  <a:lnTo>
                    <a:pt x="6800" y="6007"/>
                  </a:lnTo>
                  <a:lnTo>
                    <a:pt x="4943" y="6007"/>
                  </a:lnTo>
                  <a:lnTo>
                    <a:pt x="4943" y="3851"/>
                  </a:lnTo>
                  <a:close/>
                  <a:moveTo>
                    <a:pt x="9257" y="3851"/>
                  </a:moveTo>
                  <a:lnTo>
                    <a:pt x="9257" y="6007"/>
                  </a:lnTo>
                  <a:lnTo>
                    <a:pt x="7401" y="6007"/>
                  </a:lnTo>
                  <a:lnTo>
                    <a:pt x="7401" y="3851"/>
                  </a:lnTo>
                  <a:close/>
                  <a:moveTo>
                    <a:pt x="1" y="1"/>
                  </a:moveTo>
                  <a:lnTo>
                    <a:pt x="1" y="7099"/>
                  </a:lnTo>
                  <a:lnTo>
                    <a:pt x="10485" y="7099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6705043" y="4093875"/>
              <a:ext cx="22101" cy="32643"/>
            </a:xfrm>
            <a:custGeom>
              <a:avLst/>
              <a:gdLst/>
              <a:ahLst/>
              <a:cxnLst/>
              <a:rect l="l" t="t" r="r" b="b"/>
              <a:pathLst>
                <a:path w="629" h="929" extrusionOk="0">
                  <a:moveTo>
                    <a:pt x="1" y="1"/>
                  </a:moveTo>
                  <a:lnTo>
                    <a:pt x="1" y="929"/>
                  </a:lnTo>
                  <a:lnTo>
                    <a:pt x="628" y="9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6542915" y="4261765"/>
              <a:ext cx="130501" cy="43219"/>
            </a:xfrm>
            <a:custGeom>
              <a:avLst/>
              <a:gdLst/>
              <a:ahLst/>
              <a:cxnLst/>
              <a:rect l="l" t="t" r="r" b="b"/>
              <a:pathLst>
                <a:path w="3714" h="1230" extrusionOk="0">
                  <a:moveTo>
                    <a:pt x="628" y="1"/>
                  </a:moveTo>
                  <a:lnTo>
                    <a:pt x="628" y="628"/>
                  </a:lnTo>
                  <a:lnTo>
                    <a:pt x="0" y="628"/>
                  </a:lnTo>
                  <a:lnTo>
                    <a:pt x="0" y="1229"/>
                  </a:lnTo>
                  <a:lnTo>
                    <a:pt x="3714" y="1229"/>
                  </a:lnTo>
                  <a:lnTo>
                    <a:pt x="3714" y="628"/>
                  </a:lnTo>
                  <a:lnTo>
                    <a:pt x="3085" y="628"/>
                  </a:lnTo>
                  <a:lnTo>
                    <a:pt x="30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37"/>
          <p:cNvGrpSpPr/>
          <p:nvPr/>
        </p:nvGrpSpPr>
        <p:grpSpPr>
          <a:xfrm>
            <a:off x="6337285" y="1608514"/>
            <a:ext cx="459319" cy="459282"/>
            <a:chOff x="8053609" y="3936527"/>
            <a:chExt cx="368457" cy="368457"/>
          </a:xfrm>
        </p:grpSpPr>
        <p:sp>
          <p:nvSpPr>
            <p:cNvPr id="496" name="Google Shape;496;p37"/>
            <p:cNvSpPr/>
            <p:nvPr/>
          </p:nvSpPr>
          <p:spPr>
            <a:xfrm>
              <a:off x="8053609" y="4229157"/>
              <a:ext cx="75862" cy="75827"/>
            </a:xfrm>
            <a:custGeom>
              <a:avLst/>
              <a:gdLst/>
              <a:ahLst/>
              <a:cxnLst/>
              <a:rect l="l" t="t" r="r" b="b"/>
              <a:pathLst>
                <a:path w="2159" h="2158" extrusionOk="0">
                  <a:moveTo>
                    <a:pt x="1" y="1"/>
                  </a:moveTo>
                  <a:lnTo>
                    <a:pt x="1" y="2157"/>
                  </a:lnTo>
                  <a:lnTo>
                    <a:pt x="2159" y="2157"/>
                  </a:lnTo>
                  <a:lnTo>
                    <a:pt x="2159" y="1530"/>
                  </a:lnTo>
                  <a:lnTo>
                    <a:pt x="630" y="153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8053609" y="3936527"/>
              <a:ext cx="75862" cy="75827"/>
            </a:xfrm>
            <a:custGeom>
              <a:avLst/>
              <a:gdLst/>
              <a:ahLst/>
              <a:cxnLst/>
              <a:rect l="l" t="t" r="r" b="b"/>
              <a:pathLst>
                <a:path w="2159" h="2158" extrusionOk="0">
                  <a:moveTo>
                    <a:pt x="1" y="1"/>
                  </a:moveTo>
                  <a:lnTo>
                    <a:pt x="1" y="2157"/>
                  </a:lnTo>
                  <a:lnTo>
                    <a:pt x="630" y="2157"/>
                  </a:lnTo>
                  <a:lnTo>
                    <a:pt x="630" y="628"/>
                  </a:lnTo>
                  <a:lnTo>
                    <a:pt x="2159" y="628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8346239" y="4229157"/>
              <a:ext cx="75827" cy="75827"/>
            </a:xfrm>
            <a:custGeom>
              <a:avLst/>
              <a:gdLst/>
              <a:ahLst/>
              <a:cxnLst/>
              <a:rect l="l" t="t" r="r" b="b"/>
              <a:pathLst>
                <a:path w="2158" h="2158" extrusionOk="0">
                  <a:moveTo>
                    <a:pt x="1530" y="1"/>
                  </a:moveTo>
                  <a:lnTo>
                    <a:pt x="1530" y="1530"/>
                  </a:lnTo>
                  <a:lnTo>
                    <a:pt x="1" y="1530"/>
                  </a:lnTo>
                  <a:lnTo>
                    <a:pt x="1" y="2157"/>
                  </a:lnTo>
                  <a:lnTo>
                    <a:pt x="2157" y="2157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8346239" y="3936527"/>
              <a:ext cx="75827" cy="75827"/>
            </a:xfrm>
            <a:custGeom>
              <a:avLst/>
              <a:gdLst/>
              <a:ahLst/>
              <a:cxnLst/>
              <a:rect l="l" t="t" r="r" b="b"/>
              <a:pathLst>
                <a:path w="2158" h="2158" extrusionOk="0">
                  <a:moveTo>
                    <a:pt x="1" y="1"/>
                  </a:moveTo>
                  <a:lnTo>
                    <a:pt x="1" y="628"/>
                  </a:lnTo>
                  <a:lnTo>
                    <a:pt x="1530" y="628"/>
                  </a:lnTo>
                  <a:lnTo>
                    <a:pt x="1530" y="2157"/>
                  </a:lnTo>
                  <a:lnTo>
                    <a:pt x="2157" y="2157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8247501" y="3991413"/>
              <a:ext cx="88230" cy="139918"/>
            </a:xfrm>
            <a:custGeom>
              <a:avLst/>
              <a:gdLst/>
              <a:ahLst/>
              <a:cxnLst/>
              <a:rect l="l" t="t" r="r" b="b"/>
              <a:pathLst>
                <a:path w="2511" h="3982" extrusionOk="0">
                  <a:moveTo>
                    <a:pt x="88" y="0"/>
                  </a:moveTo>
                  <a:lnTo>
                    <a:pt x="0" y="612"/>
                  </a:lnTo>
                  <a:cubicBezTo>
                    <a:pt x="1072" y="762"/>
                    <a:pt x="1883" y="1681"/>
                    <a:pt x="1883" y="2749"/>
                  </a:cubicBezTo>
                  <a:lnTo>
                    <a:pt x="1883" y="3981"/>
                  </a:lnTo>
                  <a:lnTo>
                    <a:pt x="2510" y="3981"/>
                  </a:lnTo>
                  <a:lnTo>
                    <a:pt x="2510" y="2749"/>
                  </a:lnTo>
                  <a:cubicBezTo>
                    <a:pt x="2510" y="1363"/>
                    <a:pt x="1469" y="195"/>
                    <a:pt x="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8140189" y="3991623"/>
              <a:ext cx="86649" cy="96558"/>
            </a:xfrm>
            <a:custGeom>
              <a:avLst/>
              <a:gdLst/>
              <a:ahLst/>
              <a:cxnLst/>
              <a:rect l="l" t="t" r="r" b="b"/>
              <a:pathLst>
                <a:path w="2466" h="2748" extrusionOk="0">
                  <a:moveTo>
                    <a:pt x="2377" y="0"/>
                  </a:moveTo>
                  <a:cubicBezTo>
                    <a:pt x="1023" y="195"/>
                    <a:pt x="1" y="1361"/>
                    <a:pt x="1" y="2747"/>
                  </a:cubicBezTo>
                  <a:lnTo>
                    <a:pt x="618" y="2747"/>
                  </a:lnTo>
                  <a:cubicBezTo>
                    <a:pt x="618" y="1681"/>
                    <a:pt x="1412" y="762"/>
                    <a:pt x="2465" y="610"/>
                  </a:cubicBezTo>
                  <a:lnTo>
                    <a:pt x="23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8182179" y="4110179"/>
              <a:ext cx="110367" cy="97190"/>
            </a:xfrm>
            <a:custGeom>
              <a:avLst/>
              <a:gdLst/>
              <a:ahLst/>
              <a:cxnLst/>
              <a:rect l="l" t="t" r="r" b="b"/>
              <a:pathLst>
                <a:path w="3141" h="2766" extrusionOk="0">
                  <a:moveTo>
                    <a:pt x="2513" y="1"/>
                  </a:moveTo>
                  <a:lnTo>
                    <a:pt x="2513" y="1210"/>
                  </a:lnTo>
                  <a:cubicBezTo>
                    <a:pt x="2513" y="1617"/>
                    <a:pt x="2189" y="2037"/>
                    <a:pt x="1791" y="2126"/>
                  </a:cubicBezTo>
                  <a:cubicBezTo>
                    <a:pt x="1716" y="2143"/>
                    <a:pt x="1642" y="2151"/>
                    <a:pt x="1569" y="2151"/>
                  </a:cubicBezTo>
                  <a:cubicBezTo>
                    <a:pt x="1051" y="2151"/>
                    <a:pt x="629" y="1737"/>
                    <a:pt x="629" y="1229"/>
                  </a:cubicBezTo>
                  <a:lnTo>
                    <a:pt x="0" y="1229"/>
                  </a:lnTo>
                  <a:cubicBezTo>
                    <a:pt x="0" y="2077"/>
                    <a:pt x="705" y="2765"/>
                    <a:pt x="1571" y="2765"/>
                  </a:cubicBezTo>
                  <a:cubicBezTo>
                    <a:pt x="2436" y="2765"/>
                    <a:pt x="3141" y="2077"/>
                    <a:pt x="3141" y="1229"/>
                  </a:cubicBezTo>
                  <a:lnTo>
                    <a:pt x="31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8183163" y="4034141"/>
              <a:ext cx="110332" cy="97190"/>
            </a:xfrm>
            <a:custGeom>
              <a:avLst/>
              <a:gdLst/>
              <a:ahLst/>
              <a:cxnLst/>
              <a:rect l="l" t="t" r="r" b="b"/>
              <a:pathLst>
                <a:path w="3140" h="2766" extrusionOk="0">
                  <a:moveTo>
                    <a:pt x="1570" y="1"/>
                  </a:moveTo>
                  <a:cubicBezTo>
                    <a:pt x="1458" y="1"/>
                    <a:pt x="1343" y="12"/>
                    <a:pt x="1227" y="37"/>
                  </a:cubicBezTo>
                  <a:cubicBezTo>
                    <a:pt x="509" y="187"/>
                    <a:pt x="0" y="831"/>
                    <a:pt x="0" y="1565"/>
                  </a:cubicBezTo>
                  <a:lnTo>
                    <a:pt x="0" y="2765"/>
                  </a:lnTo>
                  <a:lnTo>
                    <a:pt x="628" y="2765"/>
                  </a:lnTo>
                  <a:lnTo>
                    <a:pt x="628" y="1556"/>
                  </a:lnTo>
                  <a:cubicBezTo>
                    <a:pt x="628" y="1149"/>
                    <a:pt x="951" y="730"/>
                    <a:pt x="1349" y="640"/>
                  </a:cubicBezTo>
                  <a:cubicBezTo>
                    <a:pt x="1424" y="623"/>
                    <a:pt x="1499" y="615"/>
                    <a:pt x="1571" y="615"/>
                  </a:cubicBezTo>
                  <a:cubicBezTo>
                    <a:pt x="2090" y="615"/>
                    <a:pt x="2512" y="1029"/>
                    <a:pt x="2512" y="1537"/>
                  </a:cubicBezTo>
                  <a:lnTo>
                    <a:pt x="3140" y="1537"/>
                  </a:lnTo>
                  <a:cubicBezTo>
                    <a:pt x="3140" y="690"/>
                    <a:pt x="2435" y="1"/>
                    <a:pt x="1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8226313" y="4083334"/>
              <a:ext cx="22101" cy="26880"/>
            </a:xfrm>
            <a:custGeom>
              <a:avLst/>
              <a:gdLst/>
              <a:ahLst/>
              <a:cxnLst/>
              <a:rect l="l" t="t" r="r" b="b"/>
              <a:pathLst>
                <a:path w="629" h="765" extrusionOk="0">
                  <a:moveTo>
                    <a:pt x="1" y="0"/>
                  </a:moveTo>
                  <a:lnTo>
                    <a:pt x="1" y="765"/>
                  </a:lnTo>
                  <a:lnTo>
                    <a:pt x="628" y="765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8226313" y="4131297"/>
              <a:ext cx="22101" cy="26880"/>
            </a:xfrm>
            <a:custGeom>
              <a:avLst/>
              <a:gdLst/>
              <a:ahLst/>
              <a:cxnLst/>
              <a:rect l="l" t="t" r="r" b="b"/>
              <a:pathLst>
                <a:path w="629" h="765" extrusionOk="0">
                  <a:moveTo>
                    <a:pt x="1" y="0"/>
                  </a:moveTo>
                  <a:lnTo>
                    <a:pt x="1" y="765"/>
                  </a:lnTo>
                  <a:lnTo>
                    <a:pt x="628" y="765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8140014" y="4110179"/>
              <a:ext cx="88230" cy="139918"/>
            </a:xfrm>
            <a:custGeom>
              <a:avLst/>
              <a:gdLst/>
              <a:ahLst/>
              <a:cxnLst/>
              <a:rect l="l" t="t" r="r" b="b"/>
              <a:pathLst>
                <a:path w="2511" h="3982" extrusionOk="0">
                  <a:moveTo>
                    <a:pt x="0" y="1"/>
                  </a:moveTo>
                  <a:lnTo>
                    <a:pt x="0" y="1233"/>
                  </a:lnTo>
                  <a:cubicBezTo>
                    <a:pt x="0" y="2621"/>
                    <a:pt x="1041" y="3787"/>
                    <a:pt x="2421" y="3982"/>
                  </a:cubicBezTo>
                  <a:lnTo>
                    <a:pt x="2510" y="3371"/>
                  </a:lnTo>
                  <a:cubicBezTo>
                    <a:pt x="1437" y="3220"/>
                    <a:pt x="628" y="2301"/>
                    <a:pt x="628" y="1233"/>
                  </a:cubicBez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8248626" y="4153364"/>
              <a:ext cx="86684" cy="96523"/>
            </a:xfrm>
            <a:custGeom>
              <a:avLst/>
              <a:gdLst/>
              <a:ahLst/>
              <a:cxnLst/>
              <a:rect l="l" t="t" r="r" b="b"/>
              <a:pathLst>
                <a:path w="2467" h="2747" extrusionOk="0">
                  <a:moveTo>
                    <a:pt x="1849" y="0"/>
                  </a:moveTo>
                  <a:cubicBezTo>
                    <a:pt x="1849" y="1066"/>
                    <a:pt x="1055" y="1985"/>
                    <a:pt x="1" y="2137"/>
                  </a:cubicBezTo>
                  <a:lnTo>
                    <a:pt x="89" y="2747"/>
                  </a:lnTo>
                  <a:cubicBezTo>
                    <a:pt x="1443" y="2552"/>
                    <a:pt x="2466" y="1386"/>
                    <a:pt x="2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8129296" y="3947384"/>
              <a:ext cx="216939" cy="64864"/>
            </a:xfrm>
            <a:custGeom>
              <a:avLst/>
              <a:gdLst/>
              <a:ahLst/>
              <a:cxnLst/>
              <a:rect l="l" t="t" r="r" b="b"/>
              <a:pathLst>
                <a:path w="6174" h="1846" extrusionOk="0">
                  <a:moveTo>
                    <a:pt x="3088" y="1"/>
                  </a:moveTo>
                  <a:cubicBezTo>
                    <a:pt x="1945" y="1"/>
                    <a:pt x="802" y="485"/>
                    <a:pt x="0" y="1451"/>
                  </a:cubicBezTo>
                  <a:lnTo>
                    <a:pt x="475" y="1845"/>
                  </a:lnTo>
                  <a:cubicBezTo>
                    <a:pt x="1154" y="1026"/>
                    <a:pt x="2120" y="617"/>
                    <a:pt x="3086" y="617"/>
                  </a:cubicBezTo>
                  <a:cubicBezTo>
                    <a:pt x="4053" y="617"/>
                    <a:pt x="5020" y="1027"/>
                    <a:pt x="5699" y="1845"/>
                  </a:cubicBezTo>
                  <a:lnTo>
                    <a:pt x="6173" y="1451"/>
                  </a:lnTo>
                  <a:cubicBezTo>
                    <a:pt x="5371" y="484"/>
                    <a:pt x="4229" y="1"/>
                    <a:pt x="30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8341320" y="4140855"/>
              <a:ext cx="37562" cy="82749"/>
            </a:xfrm>
            <a:custGeom>
              <a:avLst/>
              <a:gdLst/>
              <a:ahLst/>
              <a:cxnLst/>
              <a:rect l="l" t="t" r="r" b="b"/>
              <a:pathLst>
                <a:path w="1069" h="2355" extrusionOk="0">
                  <a:moveTo>
                    <a:pt x="452" y="1"/>
                  </a:moveTo>
                  <a:cubicBezTo>
                    <a:pt x="434" y="182"/>
                    <a:pt x="566" y="1067"/>
                    <a:pt x="1" y="2045"/>
                  </a:cubicBezTo>
                  <a:lnTo>
                    <a:pt x="535" y="2355"/>
                  </a:lnTo>
                  <a:cubicBezTo>
                    <a:pt x="884" y="1748"/>
                    <a:pt x="1069" y="1056"/>
                    <a:pt x="1069" y="355"/>
                  </a:cubicBezTo>
                  <a:lnTo>
                    <a:pt x="10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8344166" y="4025286"/>
              <a:ext cx="34716" cy="85876"/>
            </a:xfrm>
            <a:custGeom>
              <a:avLst/>
              <a:gdLst/>
              <a:ahLst/>
              <a:cxnLst/>
              <a:rect l="l" t="t" r="r" b="b"/>
              <a:pathLst>
                <a:path w="988" h="2444" extrusionOk="0">
                  <a:moveTo>
                    <a:pt x="562" y="0"/>
                  </a:moveTo>
                  <a:lnTo>
                    <a:pt x="0" y="275"/>
                  </a:lnTo>
                  <a:cubicBezTo>
                    <a:pt x="238" y="747"/>
                    <a:pt x="360" y="1254"/>
                    <a:pt x="360" y="1783"/>
                  </a:cubicBezTo>
                  <a:lnTo>
                    <a:pt x="360" y="2443"/>
                  </a:lnTo>
                  <a:lnTo>
                    <a:pt x="988" y="2443"/>
                  </a:lnTo>
                  <a:lnTo>
                    <a:pt x="988" y="1783"/>
                  </a:lnTo>
                  <a:cubicBezTo>
                    <a:pt x="988" y="1157"/>
                    <a:pt x="845" y="558"/>
                    <a:pt x="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8096794" y="4025286"/>
              <a:ext cx="34716" cy="85876"/>
            </a:xfrm>
            <a:custGeom>
              <a:avLst/>
              <a:gdLst/>
              <a:ahLst/>
              <a:cxnLst/>
              <a:rect l="l" t="t" r="r" b="b"/>
              <a:pathLst>
                <a:path w="988" h="2444" extrusionOk="0">
                  <a:moveTo>
                    <a:pt x="425" y="0"/>
                  </a:moveTo>
                  <a:cubicBezTo>
                    <a:pt x="144" y="558"/>
                    <a:pt x="0" y="1157"/>
                    <a:pt x="0" y="1783"/>
                  </a:cubicBezTo>
                  <a:lnTo>
                    <a:pt x="0" y="2443"/>
                  </a:lnTo>
                  <a:lnTo>
                    <a:pt x="629" y="2443"/>
                  </a:lnTo>
                  <a:lnTo>
                    <a:pt x="629" y="1783"/>
                  </a:lnTo>
                  <a:cubicBezTo>
                    <a:pt x="629" y="1254"/>
                    <a:pt x="750" y="747"/>
                    <a:pt x="988" y="275"/>
                  </a:cubicBezTo>
                  <a:lnTo>
                    <a:pt x="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8092542" y="4140925"/>
              <a:ext cx="41884" cy="82679"/>
            </a:xfrm>
            <a:custGeom>
              <a:avLst/>
              <a:gdLst/>
              <a:ahLst/>
              <a:cxnLst/>
              <a:rect l="l" t="t" r="r" b="b"/>
              <a:pathLst>
                <a:path w="1192" h="2353" extrusionOk="0">
                  <a:moveTo>
                    <a:pt x="124" y="0"/>
                  </a:moveTo>
                  <a:cubicBezTo>
                    <a:pt x="143" y="187"/>
                    <a:pt x="1" y="1212"/>
                    <a:pt x="658" y="2353"/>
                  </a:cubicBezTo>
                  <a:lnTo>
                    <a:pt x="1192" y="2043"/>
                  </a:lnTo>
                  <a:cubicBezTo>
                    <a:pt x="627" y="1065"/>
                    <a:pt x="759" y="180"/>
                    <a:pt x="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8134778" y="4234568"/>
              <a:ext cx="205976" cy="59593"/>
            </a:xfrm>
            <a:custGeom>
              <a:avLst/>
              <a:gdLst/>
              <a:ahLst/>
              <a:cxnLst/>
              <a:rect l="l" t="t" r="r" b="b"/>
              <a:pathLst>
                <a:path w="5862" h="1696" extrusionOk="0">
                  <a:moveTo>
                    <a:pt x="451" y="0"/>
                  </a:moveTo>
                  <a:lnTo>
                    <a:pt x="0" y="421"/>
                  </a:lnTo>
                  <a:cubicBezTo>
                    <a:pt x="794" y="1271"/>
                    <a:pt x="1862" y="1695"/>
                    <a:pt x="2931" y="1695"/>
                  </a:cubicBezTo>
                  <a:cubicBezTo>
                    <a:pt x="4000" y="1695"/>
                    <a:pt x="5068" y="1270"/>
                    <a:pt x="5861" y="421"/>
                  </a:cubicBezTo>
                  <a:lnTo>
                    <a:pt x="5409" y="0"/>
                  </a:lnTo>
                  <a:cubicBezTo>
                    <a:pt x="4761" y="696"/>
                    <a:pt x="3880" y="1078"/>
                    <a:pt x="2930" y="1078"/>
                  </a:cubicBezTo>
                  <a:cubicBezTo>
                    <a:pt x="1981" y="1078"/>
                    <a:pt x="1099" y="696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0"/>
          <p:cNvSpPr/>
          <p:nvPr/>
        </p:nvSpPr>
        <p:spPr>
          <a:xfrm>
            <a:off x="570600" y="1210350"/>
            <a:ext cx="8002800" cy="2940600"/>
          </a:xfrm>
          <a:prstGeom prst="roundRect">
            <a:avLst>
              <a:gd name="adj" fmla="val 11903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0"/>
          <p:cNvSpPr txBox="1">
            <a:spLocks noGrp="1"/>
          </p:cNvSpPr>
          <p:nvPr>
            <p:ph type="title"/>
          </p:nvPr>
        </p:nvSpPr>
        <p:spPr>
          <a:xfrm>
            <a:off x="362384" y="147450"/>
            <a:ext cx="2421900" cy="106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1"/>
                </a:solidFill>
              </a:rPr>
              <a:t>Result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1" name="Google Shape;551;p40"/>
          <p:cNvSpPr txBox="1">
            <a:spLocks noGrp="1"/>
          </p:cNvSpPr>
          <p:nvPr>
            <p:ph type="subTitle" idx="1"/>
          </p:nvPr>
        </p:nvSpPr>
        <p:spPr>
          <a:xfrm>
            <a:off x="826998" y="615599"/>
            <a:ext cx="2421900" cy="4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DESC…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728962" y="1349220"/>
            <a:ext cx="7590159" cy="280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8" y="1150374"/>
            <a:ext cx="4136923" cy="279603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858" y="1213788"/>
            <a:ext cx="4745246" cy="26692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14916" cy="21458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316" y="0"/>
            <a:ext cx="3871451" cy="21776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56" y="2241293"/>
            <a:ext cx="5228306" cy="294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97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8" y="87108"/>
            <a:ext cx="4315542" cy="24274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149326"/>
            <a:ext cx="4204929" cy="2365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9" y="2657934"/>
            <a:ext cx="4418781" cy="24855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2599864"/>
            <a:ext cx="4522020" cy="25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66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762432"/>
            <a:ext cx="4653936" cy="26178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298" y="1187245"/>
            <a:ext cx="4490062" cy="252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97624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Project Proposal Minitheme by Slidesgo">
  <a:themeElements>
    <a:clrScheme name="Simple Light">
      <a:dk1>
        <a:srgbClr val="FFFFFF"/>
      </a:dk1>
      <a:lt1>
        <a:srgbClr val="E0E0E0"/>
      </a:lt1>
      <a:dk2>
        <a:srgbClr val="666666"/>
      </a:dk2>
      <a:lt2>
        <a:srgbClr val="000000"/>
      </a:lt2>
      <a:accent1>
        <a:srgbClr val="96FFF3"/>
      </a:accent1>
      <a:accent2>
        <a:srgbClr val="8F1EA0"/>
      </a:accent2>
      <a:accent3>
        <a:srgbClr val="3DC6FF"/>
      </a:accent3>
      <a:accent4>
        <a:srgbClr val="2619AA"/>
      </a:accent4>
      <a:accent5>
        <a:srgbClr val="190057"/>
      </a:accent5>
      <a:accent6>
        <a:srgbClr val="F13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129</Words>
  <Application>Microsoft Office PowerPoint</Application>
  <PresentationFormat>On-screen Show (16:9)</PresentationFormat>
  <Paragraphs>51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DM Sans</vt:lpstr>
      <vt:lpstr>Bebas Neue</vt:lpstr>
      <vt:lpstr>Calibri</vt:lpstr>
      <vt:lpstr>Oswald</vt:lpstr>
      <vt:lpstr>Oswald ExtraLight</vt:lpstr>
      <vt:lpstr>Wingdings</vt:lpstr>
      <vt:lpstr>Technology Project Proposal Minitheme by Slidesgo</vt:lpstr>
      <vt:lpstr> HACK IT’22 Project Presentation  CODE GLEAM </vt:lpstr>
      <vt:lpstr>Name 1</vt:lpstr>
      <vt:lpstr>ED Tech</vt:lpstr>
      <vt:lpstr>IMPLEMENTATION</vt:lpstr>
      <vt:lpstr>#1</vt:lpstr>
      <vt:lpstr>Result </vt:lpstr>
      <vt:lpstr>PowerPoint Presentation</vt:lpstr>
      <vt:lpstr>PowerPoint Presentation</vt:lpstr>
      <vt:lpstr>PowerPoint Presentation</vt:lpstr>
      <vt:lpstr>Future Scope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 IT’22 Project Presentation</dc:title>
  <dc:creator>shivamani</dc:creator>
  <cp:lastModifiedBy>shivamani</cp:lastModifiedBy>
  <cp:revision>148</cp:revision>
  <dcterms:created xsi:type="dcterms:W3CDTF">2022-12-02T21:27:19Z</dcterms:created>
  <dcterms:modified xsi:type="dcterms:W3CDTF">2022-12-03T03:53:51Z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1033-4.7.1.7786</vt:lpwstr>
  </property>
</Properties>
</file>